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5" r:id="rId7"/>
    <p:sldId id="261" r:id="rId8"/>
    <p:sldId id="264" r:id="rId9"/>
    <p:sldId id="262" r:id="rId10"/>
  </p:sldIdLst>
  <p:sldSz cx="12192000" cy="6858000"/>
  <p:notesSz cx="6858000" cy="9144000"/>
  <p:embeddedFontLst>
    <p:embeddedFont>
      <p:font typeface="HG行書体" panose="03000609000000000000" pitchFamily="65" charset="-128"/>
      <p:regular r:id="rId12"/>
    </p:embeddedFont>
    <p:embeddedFont>
      <p:font typeface="HGP行書体" panose="03000600000000000000" pitchFamily="66" charset="-128"/>
      <p:regular r:id="rId13"/>
    </p:embeddedFont>
    <p:embeddedFont>
      <p:font typeface="HGS創英ﾌﾟﾚｾﾞﾝｽEB" panose="02020800000000000000" pitchFamily="18" charset="-128"/>
      <p:regular r:id="rId14"/>
    </p:embeddedFont>
    <p:embeddedFont>
      <p:font typeface="フォントポにほんご" panose="02000600000000000000" pitchFamily="50" charset="-128"/>
      <p:regular r:id="rId15"/>
    </p:embeddedFont>
    <p:embeddedFont>
      <p:font typeface="游ゴシック" panose="020B0400000000000000" pitchFamily="50" charset="-128"/>
      <p:regular r:id="rId16"/>
      <p:bold r:id="rId17"/>
    </p:embeddedFont>
    <p:embeddedFont>
      <p:font typeface="游ゴシック Light" panose="020B0300000000000000" pitchFamily="50" charset="-128"/>
      <p:regular r:id="rId1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90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45E2E-902B-4835-AD12-5825173A616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2043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45E2E-902B-4835-AD12-5825173A616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894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5.png"/><Relationship Id="rId3" Type="http://schemas.openxmlformats.org/officeDocument/2006/relationships/image" Target="../media/image9.jpg"/><Relationship Id="rId7" Type="http://schemas.openxmlformats.org/officeDocument/2006/relationships/image" Target="../media/image12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4.png"/><Relationship Id="rId5" Type="http://schemas.openxmlformats.org/officeDocument/2006/relationships/image" Target="../media/image10.png"/><Relationship Id="rId15" Type="http://schemas.openxmlformats.org/officeDocument/2006/relationships/image" Target="../media/image17.png"/><Relationship Id="rId10" Type="http://schemas.openxmlformats.org/officeDocument/2006/relationships/image" Target="../media/image5.png"/><Relationship Id="rId4" Type="http://schemas.openxmlformats.org/officeDocument/2006/relationships/image" Target="../media/image1.jpg"/><Relationship Id="rId9" Type="http://schemas.openxmlformats.org/officeDocument/2006/relationships/image" Target="../media/image13.png"/><Relationship Id="rId1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0.png"/><Relationship Id="rId7" Type="http://schemas.openxmlformats.org/officeDocument/2006/relationships/image" Target="../media/image1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12.png"/><Relationship Id="rId18" Type="http://schemas.openxmlformats.org/officeDocument/2006/relationships/image" Target="../media/image27.png"/><Relationship Id="rId3" Type="http://schemas.openxmlformats.org/officeDocument/2006/relationships/image" Target="../media/image19.jpg"/><Relationship Id="rId7" Type="http://schemas.openxmlformats.org/officeDocument/2006/relationships/image" Target="../media/image21.png"/><Relationship Id="rId12" Type="http://schemas.openxmlformats.org/officeDocument/2006/relationships/image" Target="../media/image24.png"/><Relationship Id="rId17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13.png"/><Relationship Id="rId5" Type="http://schemas.openxmlformats.org/officeDocument/2006/relationships/image" Target="../media/image14.png"/><Relationship Id="rId15" Type="http://schemas.openxmlformats.org/officeDocument/2006/relationships/image" Target="../media/image15.png"/><Relationship Id="rId10" Type="http://schemas.microsoft.com/office/2007/relationships/hdphoto" Target="../media/hdphoto2.wdp"/><Relationship Id="rId4" Type="http://schemas.openxmlformats.org/officeDocument/2006/relationships/image" Target="../media/image10.png"/><Relationship Id="rId9" Type="http://schemas.openxmlformats.org/officeDocument/2006/relationships/image" Target="../media/image23.png"/><Relationship Id="rId1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8.jpg"/><Relationship Id="rId7" Type="http://schemas.openxmlformats.org/officeDocument/2006/relationships/image" Target="../media/image1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29.jpe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2.png"/><Relationship Id="rId4" Type="http://schemas.openxmlformats.org/officeDocument/2006/relationships/image" Target="../media/image20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487953" y="4857293"/>
            <a:ext cx="192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3600" b="1" dirty="0" err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Handine</a:t>
            </a:r>
            <a:endParaRPr lang="en-US" altLang="ja-JP" sz="3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00424" y="2875002"/>
            <a:ext cx="27911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515971" y="5951385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515971" y="6366883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515970" y="5490676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253145" y="6367839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249138" y="595329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249139" y="549067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721264" y="0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2124399" y="827907"/>
            <a:ext cx="79432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超圧倒的すいとん体験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822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すいとんの術を駆使</a:t>
            </a:r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して</a:t>
            </a:r>
            <a:endParaRPr kumimoji="1" lang="ja-JP" altLang="en-US" sz="3200" b="1" dirty="0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水路を利用して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56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依頼人まで無事届ける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930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荷物を運んで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8194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91101" y="2527887"/>
            <a:ext cx="1343656" cy="464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 descr="ゲーム画面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1B6B3FC8-F24C-7E66-BF7F-6B14C6816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036" y="1794508"/>
            <a:ext cx="8715376" cy="499933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4157007" y="39458"/>
            <a:ext cx="3978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ゲーム画面イメージ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3602117" y="944546"/>
            <a:ext cx="1659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操作方法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5597812" y="886205"/>
            <a:ext cx="54938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移動　空気を出す　ワザ</a:t>
            </a:r>
            <a:endParaRPr lang="ja-JP" altLang="en-US" sz="36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97035CF-198E-56F4-777E-8E230687BBF3}"/>
              </a:ext>
            </a:extLst>
          </p:cNvPr>
          <p:cNvSpPr txBox="1"/>
          <p:nvPr/>
        </p:nvSpPr>
        <p:spPr>
          <a:xfrm>
            <a:off x="7334774" y="5861518"/>
            <a:ext cx="553357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C69CB63-FF08-3512-BAB7-818C418B85C3}"/>
              </a:ext>
            </a:extLst>
          </p:cNvPr>
          <p:cNvSpPr txBox="1"/>
          <p:nvPr/>
        </p:nvSpPr>
        <p:spPr>
          <a:xfrm>
            <a:off x="7334774" y="3018223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16BCE68-DB88-3C61-099D-50F00EC486FD}"/>
              </a:ext>
            </a:extLst>
          </p:cNvPr>
          <p:cNvSpPr txBox="1"/>
          <p:nvPr/>
        </p:nvSpPr>
        <p:spPr>
          <a:xfrm>
            <a:off x="8639700" y="17205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AEB4289-3323-3770-88DE-F0957B72A8E7}"/>
              </a:ext>
            </a:extLst>
          </p:cNvPr>
          <p:cNvSpPr txBox="1"/>
          <p:nvPr/>
        </p:nvSpPr>
        <p:spPr>
          <a:xfrm>
            <a:off x="8639700" y="212551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10E4C5E-59CC-3FC2-1128-AD78BA3DE203}"/>
              </a:ext>
            </a:extLst>
          </p:cNvPr>
          <p:cNvSpPr txBox="1"/>
          <p:nvPr/>
        </p:nvSpPr>
        <p:spPr>
          <a:xfrm>
            <a:off x="3602117" y="19922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0B15427-BE13-C133-0E9C-39DB6FB2EC45}"/>
              </a:ext>
            </a:extLst>
          </p:cNvPr>
          <p:cNvSpPr txBox="1"/>
          <p:nvPr/>
        </p:nvSpPr>
        <p:spPr>
          <a:xfrm>
            <a:off x="36748" y="-88359"/>
            <a:ext cx="2784917" cy="461665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 プレイヤー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F1D34A4-C09A-6234-D8C3-5F0BB3AA31ED}"/>
              </a:ext>
            </a:extLst>
          </p:cNvPr>
          <p:cNvSpPr txBox="1"/>
          <p:nvPr/>
        </p:nvSpPr>
        <p:spPr>
          <a:xfrm>
            <a:off x="10838" y="766919"/>
            <a:ext cx="3121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　荷物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8F47B6D-F709-8013-D551-FF78849373F0}"/>
              </a:ext>
            </a:extLst>
          </p:cNvPr>
          <p:cNvSpPr txBox="1"/>
          <p:nvPr/>
        </p:nvSpPr>
        <p:spPr>
          <a:xfrm>
            <a:off x="0" y="1947786"/>
            <a:ext cx="294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　時間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B03604C8-F9E2-F0FD-9D88-6570C70B265A}"/>
              </a:ext>
            </a:extLst>
          </p:cNvPr>
          <p:cNvSpPr txBox="1"/>
          <p:nvPr/>
        </p:nvSpPr>
        <p:spPr>
          <a:xfrm>
            <a:off x="10838" y="3141333"/>
            <a:ext cx="3099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　評価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E7DDCFB-27A8-0E8F-E6D5-5411C887B5F8}"/>
              </a:ext>
            </a:extLst>
          </p:cNvPr>
          <p:cNvSpPr txBox="1"/>
          <p:nvPr/>
        </p:nvSpPr>
        <p:spPr>
          <a:xfrm>
            <a:off x="-54779" y="4378316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　判定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D8376A6-8DE2-AA73-3610-BCFDC93AE14E}"/>
              </a:ext>
            </a:extLst>
          </p:cNvPr>
          <p:cNvSpPr txBox="1"/>
          <p:nvPr/>
        </p:nvSpPr>
        <p:spPr>
          <a:xfrm>
            <a:off x="0" y="304993"/>
            <a:ext cx="3121183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実際に動かすキャラクター、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前に進んでゴールを目指す。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72F517C-6123-AD14-9ACA-FCA78DDEEAD4}"/>
              </a:ext>
            </a:extLst>
          </p:cNvPr>
          <p:cNvSpPr txBox="1"/>
          <p:nvPr/>
        </p:nvSpPr>
        <p:spPr>
          <a:xfrm>
            <a:off x="-11221" y="1175951"/>
            <a:ext cx="3121183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空気で運ぶ対象物。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上下に調整しながら浮かせて運んでいく。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804814B-8BC1-5018-0827-9E84F3AEAC82}"/>
              </a:ext>
            </a:extLst>
          </p:cNvPr>
          <p:cNvSpPr txBox="1"/>
          <p:nvPr/>
        </p:nvSpPr>
        <p:spPr>
          <a:xfrm>
            <a:off x="-192" y="2389817"/>
            <a:ext cx="3121183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ゴールまでの時間。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制限時間ではなくゴール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するまで増え続ける。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9B53885-D777-CB16-499B-9276A313E338}"/>
              </a:ext>
            </a:extLst>
          </p:cNvPr>
          <p:cNvSpPr txBox="1"/>
          <p:nvPr/>
        </p:nvSpPr>
        <p:spPr>
          <a:xfrm>
            <a:off x="-34822" y="3599952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ワザやニアミスで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増えるスコア。最終的な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クリアランクに繋がる。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DFC0F68-1619-A382-5773-5DEA384A2F3C}"/>
              </a:ext>
            </a:extLst>
          </p:cNvPr>
          <p:cNvSpPr txBox="1"/>
          <p:nvPr/>
        </p:nvSpPr>
        <p:spPr>
          <a:xfrm>
            <a:off x="-54779" y="4811345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ワザやニアミスの完璧度を判定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よりギリギリを、より高難易度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に挑戦すると高い評価を貰える。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0A9D362-2251-379F-4753-E78F47E3B066}"/>
              </a:ext>
            </a:extLst>
          </p:cNvPr>
          <p:cNvSpPr txBox="1"/>
          <p:nvPr/>
        </p:nvSpPr>
        <p:spPr>
          <a:xfrm>
            <a:off x="4222839" y="434753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E2AA6B5-4CED-8D49-C1BB-A030CC2FDF1A}"/>
              </a:ext>
            </a:extLst>
          </p:cNvPr>
          <p:cNvSpPr txBox="1"/>
          <p:nvPr/>
        </p:nvSpPr>
        <p:spPr>
          <a:xfrm>
            <a:off x="9936284" y="251546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6055138-7B64-3D65-394E-FA52CE7AFA1A}"/>
              </a:ext>
            </a:extLst>
          </p:cNvPr>
          <p:cNvSpPr txBox="1"/>
          <p:nvPr/>
        </p:nvSpPr>
        <p:spPr>
          <a:xfrm>
            <a:off x="-54779" y="5570229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　</a:t>
            </a:r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距離</a:t>
            </a:r>
            <a:endParaRPr kumimoji="1" lang="ja-JP" altLang="en-US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AA3C910-B0A8-996D-CB11-D4E4F7FA2DC9}"/>
              </a:ext>
            </a:extLst>
          </p:cNvPr>
          <p:cNvSpPr txBox="1"/>
          <p:nvPr/>
        </p:nvSpPr>
        <p:spPr>
          <a:xfrm>
            <a:off x="-57620" y="5953851"/>
            <a:ext cx="3769816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ゴールまでの距離。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進んだ距離を反映させるような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数値と見た目の</a:t>
            </a:r>
            <a:r>
              <a:rPr lang="en-US" altLang="ja-JP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UI</a:t>
            </a:r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もある。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フリーフォーム: 図形 64">
            <a:extLst>
              <a:ext uri="{FF2B5EF4-FFF2-40B4-BE49-F238E27FC236}">
                <a16:creationId xmlns:a16="http://schemas.microsoft.com/office/drawing/2014/main" id="{6889C221-E404-249D-75FF-4FF9B18A2EBC}"/>
              </a:ext>
            </a:extLst>
          </p:cNvPr>
          <p:cNvSpPr/>
          <p:nvPr/>
        </p:nvSpPr>
        <p:spPr>
          <a:xfrm rot="21386403">
            <a:off x="-287297" y="410600"/>
            <a:ext cx="12713682" cy="5888736"/>
          </a:xfrm>
          <a:custGeom>
            <a:avLst/>
            <a:gdLst>
              <a:gd name="connsiteX0" fmla="*/ 192024 w 12317513"/>
              <a:gd name="connsiteY0" fmla="*/ 5586984 h 5888736"/>
              <a:gd name="connsiteX1" fmla="*/ 182880 w 12317513"/>
              <a:gd name="connsiteY1" fmla="*/ 5385816 h 5888736"/>
              <a:gd name="connsiteX2" fmla="*/ 201168 w 12317513"/>
              <a:gd name="connsiteY2" fmla="*/ 5184648 h 5888736"/>
              <a:gd name="connsiteX3" fmla="*/ 274320 w 12317513"/>
              <a:gd name="connsiteY3" fmla="*/ 5065776 h 5888736"/>
              <a:gd name="connsiteX4" fmla="*/ 329184 w 12317513"/>
              <a:gd name="connsiteY4" fmla="*/ 5038344 h 5888736"/>
              <a:gd name="connsiteX5" fmla="*/ 694944 w 12317513"/>
              <a:gd name="connsiteY5" fmla="*/ 5001768 h 5888736"/>
              <a:gd name="connsiteX6" fmla="*/ 1115568 w 12317513"/>
              <a:gd name="connsiteY6" fmla="*/ 4992624 h 5888736"/>
              <a:gd name="connsiteX7" fmla="*/ 1225296 w 12317513"/>
              <a:gd name="connsiteY7" fmla="*/ 4983480 h 5888736"/>
              <a:gd name="connsiteX8" fmla="*/ 1499616 w 12317513"/>
              <a:gd name="connsiteY8" fmla="*/ 4773168 h 5888736"/>
              <a:gd name="connsiteX9" fmla="*/ 1709928 w 12317513"/>
              <a:gd name="connsiteY9" fmla="*/ 4590288 h 5888736"/>
              <a:gd name="connsiteX10" fmla="*/ 1819656 w 12317513"/>
              <a:gd name="connsiteY10" fmla="*/ 4480560 h 5888736"/>
              <a:gd name="connsiteX11" fmla="*/ 2103120 w 12317513"/>
              <a:gd name="connsiteY11" fmla="*/ 4206240 h 5888736"/>
              <a:gd name="connsiteX12" fmla="*/ 2395728 w 12317513"/>
              <a:gd name="connsiteY12" fmla="*/ 4169664 h 5888736"/>
              <a:gd name="connsiteX13" fmla="*/ 2651760 w 12317513"/>
              <a:gd name="connsiteY13" fmla="*/ 4160520 h 5888736"/>
              <a:gd name="connsiteX14" fmla="*/ 3364992 w 12317513"/>
              <a:gd name="connsiteY14" fmla="*/ 4105656 h 5888736"/>
              <a:gd name="connsiteX15" fmla="*/ 3630168 w 12317513"/>
              <a:gd name="connsiteY15" fmla="*/ 3803904 h 5888736"/>
              <a:gd name="connsiteX16" fmla="*/ 3886200 w 12317513"/>
              <a:gd name="connsiteY16" fmla="*/ 3538728 h 5888736"/>
              <a:gd name="connsiteX17" fmla="*/ 3986784 w 12317513"/>
              <a:gd name="connsiteY17" fmla="*/ 3447288 h 5888736"/>
              <a:gd name="connsiteX18" fmla="*/ 4087368 w 12317513"/>
              <a:gd name="connsiteY18" fmla="*/ 3328416 h 5888736"/>
              <a:gd name="connsiteX19" fmla="*/ 4297680 w 12317513"/>
              <a:gd name="connsiteY19" fmla="*/ 3172968 h 5888736"/>
              <a:gd name="connsiteX20" fmla="*/ 4361688 w 12317513"/>
              <a:gd name="connsiteY20" fmla="*/ 3145536 h 5888736"/>
              <a:gd name="connsiteX21" fmla="*/ 4480560 w 12317513"/>
              <a:gd name="connsiteY21" fmla="*/ 3136392 h 5888736"/>
              <a:gd name="connsiteX22" fmla="*/ 4791456 w 12317513"/>
              <a:gd name="connsiteY22" fmla="*/ 3145536 h 5888736"/>
              <a:gd name="connsiteX23" fmla="*/ 5020056 w 12317513"/>
              <a:gd name="connsiteY23" fmla="*/ 3154680 h 5888736"/>
              <a:gd name="connsiteX24" fmla="*/ 5367528 w 12317513"/>
              <a:gd name="connsiteY24" fmla="*/ 3163824 h 5888736"/>
              <a:gd name="connsiteX25" fmla="*/ 5742432 w 12317513"/>
              <a:gd name="connsiteY25" fmla="*/ 3118104 h 5888736"/>
              <a:gd name="connsiteX26" fmla="*/ 6080760 w 12317513"/>
              <a:gd name="connsiteY26" fmla="*/ 2852928 h 5888736"/>
              <a:gd name="connsiteX27" fmla="*/ 6190488 w 12317513"/>
              <a:gd name="connsiteY27" fmla="*/ 2706624 h 5888736"/>
              <a:gd name="connsiteX28" fmla="*/ 6263640 w 12317513"/>
              <a:gd name="connsiteY28" fmla="*/ 2624328 h 5888736"/>
              <a:gd name="connsiteX29" fmla="*/ 6281928 w 12317513"/>
              <a:gd name="connsiteY29" fmla="*/ 2587752 h 5888736"/>
              <a:gd name="connsiteX30" fmla="*/ 6455664 w 12317513"/>
              <a:gd name="connsiteY30" fmla="*/ 2377440 h 5888736"/>
              <a:gd name="connsiteX31" fmla="*/ 6592824 w 12317513"/>
              <a:gd name="connsiteY31" fmla="*/ 2313432 h 5888736"/>
              <a:gd name="connsiteX32" fmla="*/ 6638544 w 12317513"/>
              <a:gd name="connsiteY32" fmla="*/ 2295144 h 5888736"/>
              <a:gd name="connsiteX33" fmla="*/ 6848856 w 12317513"/>
              <a:gd name="connsiteY33" fmla="*/ 2286000 h 5888736"/>
              <a:gd name="connsiteX34" fmla="*/ 7187184 w 12317513"/>
              <a:gd name="connsiteY34" fmla="*/ 2331720 h 5888736"/>
              <a:gd name="connsiteX35" fmla="*/ 7315200 w 12317513"/>
              <a:gd name="connsiteY35" fmla="*/ 2340864 h 5888736"/>
              <a:gd name="connsiteX36" fmla="*/ 7626096 w 12317513"/>
              <a:gd name="connsiteY36" fmla="*/ 2313432 h 5888736"/>
              <a:gd name="connsiteX37" fmla="*/ 7818120 w 12317513"/>
              <a:gd name="connsiteY37" fmla="*/ 2203704 h 5888736"/>
              <a:gd name="connsiteX38" fmla="*/ 8074152 w 12317513"/>
              <a:gd name="connsiteY38" fmla="*/ 2020824 h 5888736"/>
              <a:gd name="connsiteX39" fmla="*/ 8284464 w 12317513"/>
              <a:gd name="connsiteY39" fmla="*/ 1847088 h 5888736"/>
              <a:gd name="connsiteX40" fmla="*/ 8732520 w 12317513"/>
              <a:gd name="connsiteY40" fmla="*/ 1572768 h 5888736"/>
              <a:gd name="connsiteX41" fmla="*/ 8942832 w 12317513"/>
              <a:gd name="connsiteY41" fmla="*/ 1371600 h 5888736"/>
              <a:gd name="connsiteX42" fmla="*/ 9089136 w 12317513"/>
              <a:gd name="connsiteY42" fmla="*/ 1216152 h 5888736"/>
              <a:gd name="connsiteX43" fmla="*/ 9125712 w 12317513"/>
              <a:gd name="connsiteY43" fmla="*/ 1197864 h 5888736"/>
              <a:gd name="connsiteX44" fmla="*/ 9921240 w 12317513"/>
              <a:gd name="connsiteY44" fmla="*/ 1188720 h 5888736"/>
              <a:gd name="connsiteX45" fmla="*/ 10030968 w 12317513"/>
              <a:gd name="connsiteY45" fmla="*/ 1161288 h 5888736"/>
              <a:gd name="connsiteX46" fmla="*/ 10186416 w 12317513"/>
              <a:gd name="connsiteY46" fmla="*/ 996696 h 5888736"/>
              <a:gd name="connsiteX47" fmla="*/ 10213848 w 12317513"/>
              <a:gd name="connsiteY47" fmla="*/ 978408 h 5888736"/>
              <a:gd name="connsiteX48" fmla="*/ 10332720 w 12317513"/>
              <a:gd name="connsiteY48" fmla="*/ 813816 h 5888736"/>
              <a:gd name="connsiteX49" fmla="*/ 10561320 w 12317513"/>
              <a:gd name="connsiteY49" fmla="*/ 603504 h 5888736"/>
              <a:gd name="connsiteX50" fmla="*/ 10945368 w 12317513"/>
              <a:gd name="connsiteY50" fmla="*/ 301752 h 5888736"/>
              <a:gd name="connsiteX51" fmla="*/ 11173968 w 12317513"/>
              <a:gd name="connsiteY51" fmla="*/ 146304 h 5888736"/>
              <a:gd name="connsiteX52" fmla="*/ 11274552 w 12317513"/>
              <a:gd name="connsiteY52" fmla="*/ 100584 h 5888736"/>
              <a:gd name="connsiteX53" fmla="*/ 11356848 w 12317513"/>
              <a:gd name="connsiteY53" fmla="*/ 82296 h 5888736"/>
              <a:gd name="connsiteX54" fmla="*/ 11530584 w 12317513"/>
              <a:gd name="connsiteY54" fmla="*/ 36576 h 5888736"/>
              <a:gd name="connsiteX55" fmla="*/ 11567160 w 12317513"/>
              <a:gd name="connsiteY55" fmla="*/ 18288 h 5888736"/>
              <a:gd name="connsiteX56" fmla="*/ 11814048 w 12317513"/>
              <a:gd name="connsiteY56" fmla="*/ 0 h 5888736"/>
              <a:gd name="connsiteX57" fmla="*/ 12079224 w 12317513"/>
              <a:gd name="connsiteY57" fmla="*/ 9144 h 5888736"/>
              <a:gd name="connsiteX58" fmla="*/ 12198096 w 12317513"/>
              <a:gd name="connsiteY58" fmla="*/ 73152 h 5888736"/>
              <a:gd name="connsiteX59" fmla="*/ 12243816 w 12317513"/>
              <a:gd name="connsiteY59" fmla="*/ 109728 h 5888736"/>
              <a:gd name="connsiteX60" fmla="*/ 12289536 w 12317513"/>
              <a:gd name="connsiteY60" fmla="*/ 128016 h 5888736"/>
              <a:gd name="connsiteX61" fmla="*/ 12307824 w 12317513"/>
              <a:gd name="connsiteY61" fmla="*/ 155448 h 5888736"/>
              <a:gd name="connsiteX62" fmla="*/ 12289536 w 12317513"/>
              <a:gd name="connsiteY62" fmla="*/ 384048 h 5888736"/>
              <a:gd name="connsiteX63" fmla="*/ 12271248 w 12317513"/>
              <a:gd name="connsiteY63" fmla="*/ 411480 h 5888736"/>
              <a:gd name="connsiteX64" fmla="*/ 12243816 w 12317513"/>
              <a:gd name="connsiteY64" fmla="*/ 448056 h 5888736"/>
              <a:gd name="connsiteX65" fmla="*/ 12216384 w 12317513"/>
              <a:gd name="connsiteY65" fmla="*/ 493776 h 5888736"/>
              <a:gd name="connsiteX66" fmla="*/ 12143232 w 12317513"/>
              <a:gd name="connsiteY66" fmla="*/ 585216 h 5888736"/>
              <a:gd name="connsiteX67" fmla="*/ 12015216 w 12317513"/>
              <a:gd name="connsiteY67" fmla="*/ 658368 h 5888736"/>
              <a:gd name="connsiteX68" fmla="*/ 11887200 w 12317513"/>
              <a:gd name="connsiteY68" fmla="*/ 704088 h 5888736"/>
              <a:gd name="connsiteX69" fmla="*/ 11640312 w 12317513"/>
              <a:gd name="connsiteY69" fmla="*/ 822960 h 5888736"/>
              <a:gd name="connsiteX70" fmla="*/ 11356848 w 12317513"/>
              <a:gd name="connsiteY70" fmla="*/ 914400 h 5888736"/>
              <a:gd name="connsiteX71" fmla="*/ 11164824 w 12317513"/>
              <a:gd name="connsiteY71" fmla="*/ 1005840 h 5888736"/>
              <a:gd name="connsiteX72" fmla="*/ 11000232 w 12317513"/>
              <a:gd name="connsiteY72" fmla="*/ 1069848 h 5888736"/>
              <a:gd name="connsiteX73" fmla="*/ 10771632 w 12317513"/>
              <a:gd name="connsiteY73" fmla="*/ 1261872 h 5888736"/>
              <a:gd name="connsiteX74" fmla="*/ 10616184 w 12317513"/>
              <a:gd name="connsiteY74" fmla="*/ 1399032 h 5888736"/>
              <a:gd name="connsiteX75" fmla="*/ 10561320 w 12317513"/>
              <a:gd name="connsiteY75" fmla="*/ 1444752 h 5888736"/>
              <a:gd name="connsiteX76" fmla="*/ 10387584 w 12317513"/>
              <a:gd name="connsiteY76" fmla="*/ 1527048 h 5888736"/>
              <a:gd name="connsiteX77" fmla="*/ 10177272 w 12317513"/>
              <a:gd name="connsiteY77" fmla="*/ 1554480 h 5888736"/>
              <a:gd name="connsiteX78" fmla="*/ 9948672 w 12317513"/>
              <a:gd name="connsiteY78" fmla="*/ 1563624 h 5888736"/>
              <a:gd name="connsiteX79" fmla="*/ 9820656 w 12317513"/>
              <a:gd name="connsiteY79" fmla="*/ 1581912 h 5888736"/>
              <a:gd name="connsiteX80" fmla="*/ 9720072 w 12317513"/>
              <a:gd name="connsiteY80" fmla="*/ 1591056 h 5888736"/>
              <a:gd name="connsiteX81" fmla="*/ 9582912 w 12317513"/>
              <a:gd name="connsiteY81" fmla="*/ 1609344 h 5888736"/>
              <a:gd name="connsiteX82" fmla="*/ 9418320 w 12317513"/>
              <a:gd name="connsiteY82" fmla="*/ 1673352 h 5888736"/>
              <a:gd name="connsiteX83" fmla="*/ 9180576 w 12317513"/>
              <a:gd name="connsiteY83" fmla="*/ 1728216 h 5888736"/>
              <a:gd name="connsiteX84" fmla="*/ 9025128 w 12317513"/>
              <a:gd name="connsiteY84" fmla="*/ 1801368 h 5888736"/>
              <a:gd name="connsiteX85" fmla="*/ 8787384 w 12317513"/>
              <a:gd name="connsiteY85" fmla="*/ 1892808 h 5888736"/>
              <a:gd name="connsiteX86" fmla="*/ 8403336 w 12317513"/>
              <a:gd name="connsiteY86" fmla="*/ 2185416 h 5888736"/>
              <a:gd name="connsiteX87" fmla="*/ 8311896 w 12317513"/>
              <a:gd name="connsiteY87" fmla="*/ 2258568 h 5888736"/>
              <a:gd name="connsiteX88" fmla="*/ 7991856 w 12317513"/>
              <a:gd name="connsiteY88" fmla="*/ 2578608 h 5888736"/>
              <a:gd name="connsiteX89" fmla="*/ 7882128 w 12317513"/>
              <a:gd name="connsiteY89" fmla="*/ 2642616 h 5888736"/>
              <a:gd name="connsiteX90" fmla="*/ 7626096 w 12317513"/>
              <a:gd name="connsiteY90" fmla="*/ 2706624 h 5888736"/>
              <a:gd name="connsiteX91" fmla="*/ 7543800 w 12317513"/>
              <a:gd name="connsiteY91" fmla="*/ 2715768 h 5888736"/>
              <a:gd name="connsiteX92" fmla="*/ 7333488 w 12317513"/>
              <a:gd name="connsiteY92" fmla="*/ 2752344 h 5888736"/>
              <a:gd name="connsiteX93" fmla="*/ 7013448 w 12317513"/>
              <a:gd name="connsiteY93" fmla="*/ 2761488 h 5888736"/>
              <a:gd name="connsiteX94" fmla="*/ 6766560 w 12317513"/>
              <a:gd name="connsiteY94" fmla="*/ 2907792 h 5888736"/>
              <a:gd name="connsiteX95" fmla="*/ 6711696 w 12317513"/>
              <a:gd name="connsiteY95" fmla="*/ 2944368 h 5888736"/>
              <a:gd name="connsiteX96" fmla="*/ 6611112 w 12317513"/>
              <a:gd name="connsiteY96" fmla="*/ 3054096 h 5888736"/>
              <a:gd name="connsiteX97" fmla="*/ 6464808 w 12317513"/>
              <a:gd name="connsiteY97" fmla="*/ 3191256 h 5888736"/>
              <a:gd name="connsiteX98" fmla="*/ 6355080 w 12317513"/>
              <a:gd name="connsiteY98" fmla="*/ 3337560 h 5888736"/>
              <a:gd name="connsiteX99" fmla="*/ 6117336 w 12317513"/>
              <a:gd name="connsiteY99" fmla="*/ 3529584 h 5888736"/>
              <a:gd name="connsiteX100" fmla="*/ 6053328 w 12317513"/>
              <a:gd name="connsiteY100" fmla="*/ 3584448 h 5888736"/>
              <a:gd name="connsiteX101" fmla="*/ 5870448 w 12317513"/>
              <a:gd name="connsiteY101" fmla="*/ 3703320 h 5888736"/>
              <a:gd name="connsiteX102" fmla="*/ 5788152 w 12317513"/>
              <a:gd name="connsiteY102" fmla="*/ 3758184 h 5888736"/>
              <a:gd name="connsiteX103" fmla="*/ 5650992 w 12317513"/>
              <a:gd name="connsiteY103" fmla="*/ 3803904 h 5888736"/>
              <a:gd name="connsiteX104" fmla="*/ 5065776 w 12317513"/>
              <a:gd name="connsiteY104" fmla="*/ 3794760 h 5888736"/>
              <a:gd name="connsiteX105" fmla="*/ 4334256 w 12317513"/>
              <a:gd name="connsiteY105" fmla="*/ 3849624 h 5888736"/>
              <a:gd name="connsiteX106" fmla="*/ 3886200 w 12317513"/>
              <a:gd name="connsiteY106" fmla="*/ 4032504 h 5888736"/>
              <a:gd name="connsiteX107" fmla="*/ 3813048 w 12317513"/>
              <a:gd name="connsiteY107" fmla="*/ 4078224 h 5888736"/>
              <a:gd name="connsiteX108" fmla="*/ 3749040 w 12317513"/>
              <a:gd name="connsiteY108" fmla="*/ 4151376 h 5888736"/>
              <a:gd name="connsiteX109" fmla="*/ 3639312 w 12317513"/>
              <a:gd name="connsiteY109" fmla="*/ 4242816 h 5888736"/>
              <a:gd name="connsiteX110" fmla="*/ 3547872 w 12317513"/>
              <a:gd name="connsiteY110" fmla="*/ 4352544 h 5888736"/>
              <a:gd name="connsiteX111" fmla="*/ 3319272 w 12317513"/>
              <a:gd name="connsiteY111" fmla="*/ 4553712 h 5888736"/>
              <a:gd name="connsiteX112" fmla="*/ 3136392 w 12317513"/>
              <a:gd name="connsiteY112" fmla="*/ 4736592 h 5888736"/>
              <a:gd name="connsiteX113" fmla="*/ 3044952 w 12317513"/>
              <a:gd name="connsiteY113" fmla="*/ 4800600 h 5888736"/>
              <a:gd name="connsiteX114" fmla="*/ 2916936 w 12317513"/>
              <a:gd name="connsiteY114" fmla="*/ 4846320 h 5888736"/>
              <a:gd name="connsiteX115" fmla="*/ 2706624 w 12317513"/>
              <a:gd name="connsiteY115" fmla="*/ 4892040 h 5888736"/>
              <a:gd name="connsiteX116" fmla="*/ 2496312 w 12317513"/>
              <a:gd name="connsiteY116" fmla="*/ 4928616 h 5888736"/>
              <a:gd name="connsiteX117" fmla="*/ 2267712 w 12317513"/>
              <a:gd name="connsiteY117" fmla="*/ 4974336 h 5888736"/>
              <a:gd name="connsiteX118" fmla="*/ 2157984 w 12317513"/>
              <a:gd name="connsiteY118" fmla="*/ 4992624 h 5888736"/>
              <a:gd name="connsiteX119" fmla="*/ 1920240 w 12317513"/>
              <a:gd name="connsiteY119" fmla="*/ 5056632 h 5888736"/>
              <a:gd name="connsiteX120" fmla="*/ 1572768 w 12317513"/>
              <a:gd name="connsiteY120" fmla="*/ 5257800 h 5888736"/>
              <a:gd name="connsiteX121" fmla="*/ 1316736 w 12317513"/>
              <a:gd name="connsiteY121" fmla="*/ 5376672 h 5888736"/>
              <a:gd name="connsiteX122" fmla="*/ 877824 w 12317513"/>
              <a:gd name="connsiteY122" fmla="*/ 5623560 h 5888736"/>
              <a:gd name="connsiteX123" fmla="*/ 566928 w 12317513"/>
              <a:gd name="connsiteY123" fmla="*/ 5742432 h 5888736"/>
              <a:gd name="connsiteX124" fmla="*/ 137160 w 12317513"/>
              <a:gd name="connsiteY124" fmla="*/ 5870448 h 5888736"/>
              <a:gd name="connsiteX125" fmla="*/ 0 w 12317513"/>
              <a:gd name="connsiteY125" fmla="*/ 5888736 h 5888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12317513" h="5888736">
                <a:moveTo>
                  <a:pt x="192024" y="5586984"/>
                </a:moveTo>
                <a:cubicBezTo>
                  <a:pt x="188976" y="5519928"/>
                  <a:pt x="187067" y="5452811"/>
                  <a:pt x="182880" y="5385816"/>
                </a:cubicBezTo>
                <a:cubicBezTo>
                  <a:pt x="175999" y="5275726"/>
                  <a:pt x="158904" y="5300875"/>
                  <a:pt x="201168" y="5184648"/>
                </a:cubicBezTo>
                <a:cubicBezTo>
                  <a:pt x="212404" y="5153750"/>
                  <a:pt x="238072" y="5089941"/>
                  <a:pt x="274320" y="5065776"/>
                </a:cubicBezTo>
                <a:cubicBezTo>
                  <a:pt x="291333" y="5054434"/>
                  <a:pt x="308970" y="5041420"/>
                  <a:pt x="329184" y="5038344"/>
                </a:cubicBezTo>
                <a:cubicBezTo>
                  <a:pt x="450318" y="5019911"/>
                  <a:pt x="572622" y="5008880"/>
                  <a:pt x="694944" y="5001768"/>
                </a:cubicBezTo>
                <a:cubicBezTo>
                  <a:pt x="834949" y="4993628"/>
                  <a:pt x="975360" y="4995672"/>
                  <a:pt x="1115568" y="4992624"/>
                </a:cubicBezTo>
                <a:cubicBezTo>
                  <a:pt x="1152144" y="4989576"/>
                  <a:pt x="1190354" y="4994711"/>
                  <a:pt x="1225296" y="4983480"/>
                </a:cubicBezTo>
                <a:cubicBezTo>
                  <a:pt x="1389478" y="4930707"/>
                  <a:pt x="1378051" y="4894733"/>
                  <a:pt x="1499616" y="4773168"/>
                </a:cubicBezTo>
                <a:cubicBezTo>
                  <a:pt x="1679182" y="4593602"/>
                  <a:pt x="1537849" y="4747404"/>
                  <a:pt x="1709928" y="4590288"/>
                </a:cubicBezTo>
                <a:cubicBezTo>
                  <a:pt x="1748127" y="4555411"/>
                  <a:pt x="1783902" y="4517940"/>
                  <a:pt x="1819656" y="4480560"/>
                </a:cubicBezTo>
                <a:cubicBezTo>
                  <a:pt x="1890953" y="4406023"/>
                  <a:pt x="2026479" y="4239086"/>
                  <a:pt x="2103120" y="4206240"/>
                </a:cubicBezTo>
                <a:cubicBezTo>
                  <a:pt x="2236779" y="4148958"/>
                  <a:pt x="2145392" y="4179111"/>
                  <a:pt x="2395728" y="4169664"/>
                </a:cubicBezTo>
                <a:lnTo>
                  <a:pt x="2651760" y="4160520"/>
                </a:lnTo>
                <a:cubicBezTo>
                  <a:pt x="2889504" y="4142232"/>
                  <a:pt x="3135111" y="4168991"/>
                  <a:pt x="3364992" y="4105656"/>
                </a:cubicBezTo>
                <a:cubicBezTo>
                  <a:pt x="3450732" y="4082034"/>
                  <a:pt x="3561391" y="3880117"/>
                  <a:pt x="3630168" y="3803904"/>
                </a:cubicBezTo>
                <a:cubicBezTo>
                  <a:pt x="3712486" y="3712687"/>
                  <a:pt x="3799319" y="3625609"/>
                  <a:pt x="3886200" y="3538728"/>
                </a:cubicBezTo>
                <a:cubicBezTo>
                  <a:pt x="3918240" y="3506688"/>
                  <a:pt x="3957515" y="3481878"/>
                  <a:pt x="3986784" y="3447288"/>
                </a:cubicBezTo>
                <a:cubicBezTo>
                  <a:pt x="4020312" y="3407664"/>
                  <a:pt x="4050004" y="3364446"/>
                  <a:pt x="4087368" y="3328416"/>
                </a:cubicBezTo>
                <a:cubicBezTo>
                  <a:pt x="4181801" y="3237356"/>
                  <a:pt x="4206171" y="3215203"/>
                  <a:pt x="4297680" y="3172968"/>
                </a:cubicBezTo>
                <a:cubicBezTo>
                  <a:pt x="4318756" y="3163240"/>
                  <a:pt x="4338926" y="3150088"/>
                  <a:pt x="4361688" y="3145536"/>
                </a:cubicBezTo>
                <a:cubicBezTo>
                  <a:pt x="4400657" y="3137742"/>
                  <a:pt x="4440936" y="3139440"/>
                  <a:pt x="4480560" y="3136392"/>
                </a:cubicBezTo>
                <a:lnTo>
                  <a:pt x="4791456" y="3145536"/>
                </a:lnTo>
                <a:lnTo>
                  <a:pt x="5020056" y="3154680"/>
                </a:lnTo>
                <a:lnTo>
                  <a:pt x="5367528" y="3163824"/>
                </a:lnTo>
                <a:cubicBezTo>
                  <a:pt x="5434786" y="3161505"/>
                  <a:pt x="5651870" y="3179094"/>
                  <a:pt x="5742432" y="3118104"/>
                </a:cubicBezTo>
                <a:cubicBezTo>
                  <a:pt x="5861281" y="3038063"/>
                  <a:pt x="5975224" y="2949849"/>
                  <a:pt x="6080760" y="2852928"/>
                </a:cubicBezTo>
                <a:cubicBezTo>
                  <a:pt x="6125659" y="2811694"/>
                  <a:pt x="6152407" y="2754226"/>
                  <a:pt x="6190488" y="2706624"/>
                </a:cubicBezTo>
                <a:cubicBezTo>
                  <a:pt x="6213416" y="2677964"/>
                  <a:pt x="6241262" y="2653420"/>
                  <a:pt x="6263640" y="2624328"/>
                </a:cubicBezTo>
                <a:cubicBezTo>
                  <a:pt x="6271951" y="2613524"/>
                  <a:pt x="6273559" y="2598512"/>
                  <a:pt x="6281928" y="2587752"/>
                </a:cubicBezTo>
                <a:cubicBezTo>
                  <a:pt x="6337754" y="2515976"/>
                  <a:pt x="6373264" y="2415893"/>
                  <a:pt x="6455664" y="2377440"/>
                </a:cubicBezTo>
                <a:lnTo>
                  <a:pt x="6592824" y="2313432"/>
                </a:lnTo>
                <a:cubicBezTo>
                  <a:pt x="6607792" y="2306696"/>
                  <a:pt x="6622223" y="2296893"/>
                  <a:pt x="6638544" y="2295144"/>
                </a:cubicBezTo>
                <a:cubicBezTo>
                  <a:pt x="6708315" y="2287669"/>
                  <a:pt x="6778752" y="2289048"/>
                  <a:pt x="6848856" y="2286000"/>
                </a:cubicBezTo>
                <a:cubicBezTo>
                  <a:pt x="7125580" y="2311157"/>
                  <a:pt x="6686842" y="2269177"/>
                  <a:pt x="7187184" y="2331720"/>
                </a:cubicBezTo>
                <a:cubicBezTo>
                  <a:pt x="7229634" y="2337026"/>
                  <a:pt x="7272528" y="2337816"/>
                  <a:pt x="7315200" y="2340864"/>
                </a:cubicBezTo>
                <a:cubicBezTo>
                  <a:pt x="7418832" y="2331720"/>
                  <a:pt x="7525727" y="2340805"/>
                  <a:pt x="7626096" y="2313432"/>
                </a:cubicBezTo>
                <a:cubicBezTo>
                  <a:pt x="7697220" y="2294035"/>
                  <a:pt x="7756395" y="2244014"/>
                  <a:pt x="7818120" y="2203704"/>
                </a:cubicBezTo>
                <a:cubicBezTo>
                  <a:pt x="7905933" y="2146357"/>
                  <a:pt x="7990840" y="2084533"/>
                  <a:pt x="8074152" y="2020824"/>
                </a:cubicBezTo>
                <a:cubicBezTo>
                  <a:pt x="8146383" y="1965588"/>
                  <a:pt x="8206914" y="1894568"/>
                  <a:pt x="8284464" y="1847088"/>
                </a:cubicBezTo>
                <a:cubicBezTo>
                  <a:pt x="8433816" y="1755648"/>
                  <a:pt x="8605970" y="1693815"/>
                  <a:pt x="8732520" y="1572768"/>
                </a:cubicBezTo>
                <a:cubicBezTo>
                  <a:pt x="8802624" y="1505712"/>
                  <a:pt x="8876344" y="1442243"/>
                  <a:pt x="8942832" y="1371600"/>
                </a:cubicBezTo>
                <a:cubicBezTo>
                  <a:pt x="8991600" y="1319784"/>
                  <a:pt x="9025492" y="1247974"/>
                  <a:pt x="9089136" y="1216152"/>
                </a:cubicBezTo>
                <a:cubicBezTo>
                  <a:pt x="9101328" y="1210056"/>
                  <a:pt x="9112088" y="1198313"/>
                  <a:pt x="9125712" y="1197864"/>
                </a:cubicBezTo>
                <a:cubicBezTo>
                  <a:pt x="9390762" y="1189126"/>
                  <a:pt x="9656064" y="1191768"/>
                  <a:pt x="9921240" y="1188720"/>
                </a:cubicBezTo>
                <a:cubicBezTo>
                  <a:pt x="9957816" y="1179576"/>
                  <a:pt x="9997870" y="1179342"/>
                  <a:pt x="10030968" y="1161288"/>
                </a:cubicBezTo>
                <a:cubicBezTo>
                  <a:pt x="10108505" y="1118995"/>
                  <a:pt x="10130907" y="1057756"/>
                  <a:pt x="10186416" y="996696"/>
                </a:cubicBezTo>
                <a:cubicBezTo>
                  <a:pt x="10193808" y="988564"/>
                  <a:pt x="10204704" y="984504"/>
                  <a:pt x="10213848" y="978408"/>
                </a:cubicBezTo>
                <a:cubicBezTo>
                  <a:pt x="10242317" y="935704"/>
                  <a:pt x="10296613" y="849923"/>
                  <a:pt x="10332720" y="813816"/>
                </a:cubicBezTo>
                <a:cubicBezTo>
                  <a:pt x="10405935" y="740601"/>
                  <a:pt x="10479903" y="667475"/>
                  <a:pt x="10561320" y="603504"/>
                </a:cubicBezTo>
                <a:cubicBezTo>
                  <a:pt x="10689336" y="502920"/>
                  <a:pt x="10830248" y="416872"/>
                  <a:pt x="10945368" y="301752"/>
                </a:cubicBezTo>
                <a:cubicBezTo>
                  <a:pt x="11017501" y="229619"/>
                  <a:pt x="11032583" y="210570"/>
                  <a:pt x="11173968" y="146304"/>
                </a:cubicBezTo>
                <a:cubicBezTo>
                  <a:pt x="11207496" y="131064"/>
                  <a:pt x="11239791" y="112751"/>
                  <a:pt x="11274552" y="100584"/>
                </a:cubicBezTo>
                <a:cubicBezTo>
                  <a:pt x="11301076" y="91301"/>
                  <a:pt x="11329416" y="88392"/>
                  <a:pt x="11356848" y="82296"/>
                </a:cubicBezTo>
                <a:cubicBezTo>
                  <a:pt x="11430784" y="33005"/>
                  <a:pt x="11349913" y="81744"/>
                  <a:pt x="11530584" y="36576"/>
                </a:cubicBezTo>
                <a:cubicBezTo>
                  <a:pt x="11543808" y="33270"/>
                  <a:pt x="11553641" y="20032"/>
                  <a:pt x="11567160" y="18288"/>
                </a:cubicBezTo>
                <a:cubicBezTo>
                  <a:pt x="11649003" y="7728"/>
                  <a:pt x="11731752" y="6096"/>
                  <a:pt x="11814048" y="0"/>
                </a:cubicBezTo>
                <a:cubicBezTo>
                  <a:pt x="11902440" y="3048"/>
                  <a:pt x="11991103" y="1591"/>
                  <a:pt x="12079224" y="9144"/>
                </a:cubicBezTo>
                <a:cubicBezTo>
                  <a:pt x="12126089" y="13161"/>
                  <a:pt x="12163114" y="46916"/>
                  <a:pt x="12198096" y="73152"/>
                </a:cubicBezTo>
                <a:cubicBezTo>
                  <a:pt x="12213709" y="84862"/>
                  <a:pt x="12227081" y="99687"/>
                  <a:pt x="12243816" y="109728"/>
                </a:cubicBezTo>
                <a:cubicBezTo>
                  <a:pt x="12257891" y="118173"/>
                  <a:pt x="12274296" y="121920"/>
                  <a:pt x="12289536" y="128016"/>
                </a:cubicBezTo>
                <a:cubicBezTo>
                  <a:pt x="12295632" y="137160"/>
                  <a:pt x="12303965" y="145158"/>
                  <a:pt x="12307824" y="155448"/>
                </a:cubicBezTo>
                <a:cubicBezTo>
                  <a:pt x="12333743" y="224564"/>
                  <a:pt x="12300690" y="332741"/>
                  <a:pt x="12289536" y="384048"/>
                </a:cubicBezTo>
                <a:cubicBezTo>
                  <a:pt x="12287201" y="394787"/>
                  <a:pt x="12277636" y="402537"/>
                  <a:pt x="12271248" y="411480"/>
                </a:cubicBezTo>
                <a:cubicBezTo>
                  <a:pt x="12262390" y="423881"/>
                  <a:pt x="12252270" y="435376"/>
                  <a:pt x="12243816" y="448056"/>
                </a:cubicBezTo>
                <a:cubicBezTo>
                  <a:pt x="12233957" y="462844"/>
                  <a:pt x="12226894" y="479444"/>
                  <a:pt x="12216384" y="493776"/>
                </a:cubicBezTo>
                <a:cubicBezTo>
                  <a:pt x="12193301" y="525253"/>
                  <a:pt x="12177123" y="565850"/>
                  <a:pt x="12143232" y="585216"/>
                </a:cubicBezTo>
                <a:cubicBezTo>
                  <a:pt x="12100560" y="609600"/>
                  <a:pt x="12059793" y="637671"/>
                  <a:pt x="12015216" y="658368"/>
                </a:cubicBezTo>
                <a:cubicBezTo>
                  <a:pt x="11974118" y="677449"/>
                  <a:pt x="11929374" y="687520"/>
                  <a:pt x="11887200" y="704088"/>
                </a:cubicBezTo>
                <a:cubicBezTo>
                  <a:pt x="11439245" y="880070"/>
                  <a:pt x="12070099" y="636719"/>
                  <a:pt x="11640312" y="822960"/>
                </a:cubicBezTo>
                <a:cubicBezTo>
                  <a:pt x="11465856" y="898558"/>
                  <a:pt x="11519251" y="857912"/>
                  <a:pt x="11356848" y="914400"/>
                </a:cubicBezTo>
                <a:cubicBezTo>
                  <a:pt x="11294228" y="936181"/>
                  <a:pt x="11223694" y="980330"/>
                  <a:pt x="11164824" y="1005840"/>
                </a:cubicBezTo>
                <a:cubicBezTo>
                  <a:pt x="11110811" y="1029246"/>
                  <a:pt x="11053681" y="1045179"/>
                  <a:pt x="11000232" y="1069848"/>
                </a:cubicBezTo>
                <a:cubicBezTo>
                  <a:pt x="10913419" y="1109915"/>
                  <a:pt x="10832506" y="1203172"/>
                  <a:pt x="10771632" y="1261872"/>
                </a:cubicBezTo>
                <a:cubicBezTo>
                  <a:pt x="10557026" y="1468813"/>
                  <a:pt x="10756150" y="1294057"/>
                  <a:pt x="10616184" y="1399032"/>
                </a:cubicBezTo>
                <a:cubicBezTo>
                  <a:pt x="10597139" y="1413315"/>
                  <a:pt x="10581127" y="1431547"/>
                  <a:pt x="10561320" y="1444752"/>
                </a:cubicBezTo>
                <a:cubicBezTo>
                  <a:pt x="10513138" y="1476873"/>
                  <a:pt x="10442454" y="1509721"/>
                  <a:pt x="10387584" y="1527048"/>
                </a:cubicBezTo>
                <a:cubicBezTo>
                  <a:pt x="10315218" y="1549901"/>
                  <a:pt x="10254623" y="1550513"/>
                  <a:pt x="10177272" y="1554480"/>
                </a:cubicBezTo>
                <a:cubicBezTo>
                  <a:pt x="10101111" y="1558386"/>
                  <a:pt x="10024872" y="1560576"/>
                  <a:pt x="9948672" y="1563624"/>
                </a:cubicBezTo>
                <a:cubicBezTo>
                  <a:pt x="9906000" y="1569720"/>
                  <a:pt x="9863454" y="1576776"/>
                  <a:pt x="9820656" y="1581912"/>
                </a:cubicBezTo>
                <a:cubicBezTo>
                  <a:pt x="9787230" y="1585923"/>
                  <a:pt x="9753516" y="1587197"/>
                  <a:pt x="9720072" y="1591056"/>
                </a:cubicBezTo>
                <a:cubicBezTo>
                  <a:pt x="9674251" y="1596343"/>
                  <a:pt x="9628632" y="1603248"/>
                  <a:pt x="9582912" y="1609344"/>
                </a:cubicBezTo>
                <a:cubicBezTo>
                  <a:pt x="9528048" y="1630680"/>
                  <a:pt x="9474774" y="1656672"/>
                  <a:pt x="9418320" y="1673352"/>
                </a:cubicBezTo>
                <a:cubicBezTo>
                  <a:pt x="9340322" y="1696397"/>
                  <a:pt x="9257911" y="1703037"/>
                  <a:pt x="9180576" y="1728216"/>
                </a:cubicBezTo>
                <a:cubicBezTo>
                  <a:pt x="9126123" y="1745945"/>
                  <a:pt x="9077953" y="1779255"/>
                  <a:pt x="9025128" y="1801368"/>
                </a:cubicBezTo>
                <a:cubicBezTo>
                  <a:pt x="8946806" y="1834154"/>
                  <a:pt x="8858031" y="1845710"/>
                  <a:pt x="8787384" y="1892808"/>
                </a:cubicBezTo>
                <a:cubicBezTo>
                  <a:pt x="8580223" y="2030916"/>
                  <a:pt x="8711982" y="1938499"/>
                  <a:pt x="8403336" y="2185416"/>
                </a:cubicBezTo>
                <a:cubicBezTo>
                  <a:pt x="8372856" y="2209800"/>
                  <a:pt x="8338008" y="2229555"/>
                  <a:pt x="8311896" y="2258568"/>
                </a:cubicBezTo>
                <a:cubicBezTo>
                  <a:pt x="8222203" y="2358227"/>
                  <a:pt x="8081814" y="2518636"/>
                  <a:pt x="7991856" y="2578608"/>
                </a:cubicBezTo>
                <a:cubicBezTo>
                  <a:pt x="7958429" y="2600893"/>
                  <a:pt x="7916592" y="2629852"/>
                  <a:pt x="7882128" y="2642616"/>
                </a:cubicBezTo>
                <a:cubicBezTo>
                  <a:pt x="7825827" y="2663468"/>
                  <a:pt x="7697908" y="2695285"/>
                  <a:pt x="7626096" y="2706624"/>
                </a:cubicBezTo>
                <a:cubicBezTo>
                  <a:pt x="7598833" y="2710929"/>
                  <a:pt x="7571063" y="2711463"/>
                  <a:pt x="7543800" y="2715768"/>
                </a:cubicBezTo>
                <a:cubicBezTo>
                  <a:pt x="7466401" y="2727989"/>
                  <a:pt x="7414270" y="2747295"/>
                  <a:pt x="7333488" y="2752344"/>
                </a:cubicBezTo>
                <a:cubicBezTo>
                  <a:pt x="7226972" y="2759001"/>
                  <a:pt x="7120128" y="2758440"/>
                  <a:pt x="7013448" y="2761488"/>
                </a:cubicBezTo>
                <a:cubicBezTo>
                  <a:pt x="6816854" y="2853232"/>
                  <a:pt x="6932965" y="2787611"/>
                  <a:pt x="6766560" y="2907792"/>
                </a:cubicBezTo>
                <a:cubicBezTo>
                  <a:pt x="6748742" y="2920661"/>
                  <a:pt x="6727701" y="2929304"/>
                  <a:pt x="6711696" y="2944368"/>
                </a:cubicBezTo>
                <a:cubicBezTo>
                  <a:pt x="6675564" y="2978374"/>
                  <a:pt x="6646197" y="3019011"/>
                  <a:pt x="6611112" y="3054096"/>
                </a:cubicBezTo>
                <a:cubicBezTo>
                  <a:pt x="6563843" y="3101365"/>
                  <a:pt x="6510068" y="3142061"/>
                  <a:pt x="6464808" y="3191256"/>
                </a:cubicBezTo>
                <a:cubicBezTo>
                  <a:pt x="6332023" y="3335588"/>
                  <a:pt x="6459890" y="3232750"/>
                  <a:pt x="6355080" y="3337560"/>
                </a:cubicBezTo>
                <a:cubicBezTo>
                  <a:pt x="6182465" y="3510175"/>
                  <a:pt x="6284866" y="3406141"/>
                  <a:pt x="6117336" y="3529584"/>
                </a:cubicBezTo>
                <a:cubicBezTo>
                  <a:pt x="6094713" y="3546254"/>
                  <a:pt x="6075809" y="3567587"/>
                  <a:pt x="6053328" y="3584448"/>
                </a:cubicBezTo>
                <a:cubicBezTo>
                  <a:pt x="5889473" y="3707339"/>
                  <a:pt x="5988934" y="3629266"/>
                  <a:pt x="5870448" y="3703320"/>
                </a:cubicBezTo>
                <a:cubicBezTo>
                  <a:pt x="5842490" y="3720794"/>
                  <a:pt x="5818123" y="3744447"/>
                  <a:pt x="5788152" y="3758184"/>
                </a:cubicBezTo>
                <a:cubicBezTo>
                  <a:pt x="5744341" y="3778264"/>
                  <a:pt x="5696712" y="3788664"/>
                  <a:pt x="5650992" y="3803904"/>
                </a:cubicBezTo>
                <a:cubicBezTo>
                  <a:pt x="5455920" y="3800856"/>
                  <a:pt x="5260844" y="3791482"/>
                  <a:pt x="5065776" y="3794760"/>
                </a:cubicBezTo>
                <a:cubicBezTo>
                  <a:pt x="4698171" y="3800938"/>
                  <a:pt x="4632662" y="3813815"/>
                  <a:pt x="4334256" y="3849624"/>
                </a:cubicBezTo>
                <a:cubicBezTo>
                  <a:pt x="4048049" y="3945026"/>
                  <a:pt x="4111147" y="3907533"/>
                  <a:pt x="3886200" y="4032504"/>
                </a:cubicBezTo>
                <a:cubicBezTo>
                  <a:pt x="3861064" y="4046469"/>
                  <a:pt x="3834778" y="4059392"/>
                  <a:pt x="3813048" y="4078224"/>
                </a:cubicBezTo>
                <a:cubicBezTo>
                  <a:pt x="3788563" y="4099444"/>
                  <a:pt x="3772561" y="4129093"/>
                  <a:pt x="3749040" y="4151376"/>
                </a:cubicBezTo>
                <a:cubicBezTo>
                  <a:pt x="3714476" y="4184120"/>
                  <a:pt x="3672978" y="4209150"/>
                  <a:pt x="3639312" y="4242816"/>
                </a:cubicBezTo>
                <a:cubicBezTo>
                  <a:pt x="3605646" y="4276482"/>
                  <a:pt x="3582023" y="4319369"/>
                  <a:pt x="3547872" y="4352544"/>
                </a:cubicBezTo>
                <a:cubicBezTo>
                  <a:pt x="3475066" y="4423270"/>
                  <a:pt x="3382681" y="4474451"/>
                  <a:pt x="3319272" y="4553712"/>
                </a:cubicBezTo>
                <a:cubicBezTo>
                  <a:pt x="3261176" y="4626331"/>
                  <a:pt x="3227609" y="4672740"/>
                  <a:pt x="3136392" y="4736592"/>
                </a:cubicBezTo>
                <a:cubicBezTo>
                  <a:pt x="3105912" y="4757928"/>
                  <a:pt x="3078230" y="4783961"/>
                  <a:pt x="3044952" y="4800600"/>
                </a:cubicBezTo>
                <a:cubicBezTo>
                  <a:pt x="3004424" y="4820864"/>
                  <a:pt x="2959923" y="4831991"/>
                  <a:pt x="2916936" y="4846320"/>
                </a:cubicBezTo>
                <a:cubicBezTo>
                  <a:pt x="2803886" y="4884003"/>
                  <a:pt x="2835796" y="4870511"/>
                  <a:pt x="2706624" y="4892040"/>
                </a:cubicBezTo>
                <a:lnTo>
                  <a:pt x="2496312" y="4928616"/>
                </a:lnTo>
                <a:cubicBezTo>
                  <a:pt x="2419934" y="4942937"/>
                  <a:pt x="2344067" y="4959891"/>
                  <a:pt x="2267712" y="4974336"/>
                </a:cubicBezTo>
                <a:cubicBezTo>
                  <a:pt x="2231278" y="4981229"/>
                  <a:pt x="2193878" y="4983318"/>
                  <a:pt x="2157984" y="4992624"/>
                </a:cubicBezTo>
                <a:cubicBezTo>
                  <a:pt x="1826375" y="5078597"/>
                  <a:pt x="2182876" y="5008880"/>
                  <a:pt x="1920240" y="5056632"/>
                </a:cubicBezTo>
                <a:cubicBezTo>
                  <a:pt x="1804416" y="5123688"/>
                  <a:pt x="1694157" y="5201441"/>
                  <a:pt x="1572768" y="5257800"/>
                </a:cubicBezTo>
                <a:cubicBezTo>
                  <a:pt x="1487424" y="5297424"/>
                  <a:pt x="1399832" y="5332527"/>
                  <a:pt x="1316736" y="5376672"/>
                </a:cubicBezTo>
                <a:cubicBezTo>
                  <a:pt x="1302021" y="5384489"/>
                  <a:pt x="988571" y="5577817"/>
                  <a:pt x="877824" y="5623560"/>
                </a:cubicBezTo>
                <a:cubicBezTo>
                  <a:pt x="775278" y="5665916"/>
                  <a:pt x="670813" y="5703475"/>
                  <a:pt x="566928" y="5742432"/>
                </a:cubicBezTo>
                <a:cubicBezTo>
                  <a:pt x="426208" y="5795202"/>
                  <a:pt x="285948" y="5840690"/>
                  <a:pt x="137160" y="5870448"/>
                </a:cubicBezTo>
                <a:cubicBezTo>
                  <a:pt x="91774" y="5879525"/>
                  <a:pt x="46699" y="5888736"/>
                  <a:pt x="0" y="5888736"/>
                </a:cubicBezTo>
              </a:path>
            </a:pathLst>
          </a:custGeom>
          <a:blipFill dpi="0" rotWithShape="1">
            <a:blip r:embed="rId4">
              <a:alphaModFix amt="63000"/>
            </a:blip>
            <a:srcRect/>
            <a:stretch>
              <a:fillRect/>
            </a:stretch>
          </a:blipFill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4003912" y="-109053"/>
            <a:ext cx="49888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指南書① 手順を知れ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6369B-A1FD-62B6-0BFE-3BF73F1AB2AE}"/>
              </a:ext>
            </a:extLst>
          </p:cNvPr>
          <p:cNvSpPr txBox="1"/>
          <p:nvPr/>
        </p:nvSpPr>
        <p:spPr>
          <a:xfrm>
            <a:off x="538377" y="7011293"/>
            <a:ext cx="117855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荷物を落としてはいけない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ことを肝に銘じよ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521340" y="-29252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glow rad="101600">
                    <a:schemeClr val="accent1">
                      <a:lumMod val="50000"/>
                      <a:alpha val="87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適切な呼吸</a:t>
            </a:r>
          </a:p>
        </p:txBody>
      </p:sp>
      <p:pic>
        <p:nvPicPr>
          <p:cNvPr id="33" name="図 3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578681C-59BF-3CCB-B537-2F87D64107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69327" y="2732489"/>
            <a:ext cx="1097446" cy="12913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942CA4B2-B16B-3017-11FF-44D19D7FCBF3}"/>
              </a:ext>
            </a:extLst>
          </p:cNvPr>
          <p:cNvGrpSpPr/>
          <p:nvPr/>
        </p:nvGrpSpPr>
        <p:grpSpPr>
          <a:xfrm>
            <a:off x="2353026" y="662807"/>
            <a:ext cx="1811301" cy="2230117"/>
            <a:chOff x="602471" y="93926"/>
            <a:chExt cx="1436927" cy="2180741"/>
          </a:xfrm>
        </p:grpSpPr>
        <p:sp>
          <p:nvSpPr>
            <p:cNvPr id="31" name="二等辺三角形 30">
              <a:extLst>
                <a:ext uri="{FF2B5EF4-FFF2-40B4-BE49-F238E27FC236}">
                  <a16:creationId xmlns:a16="http://schemas.microsoft.com/office/drawing/2014/main" id="{1E4E826F-A437-2936-D39D-A0B41501BB36}"/>
                </a:ext>
              </a:extLst>
            </p:cNvPr>
            <p:cNvSpPr/>
            <p:nvPr/>
          </p:nvSpPr>
          <p:spPr>
            <a:xfrm rot="10800000">
              <a:off x="602471" y="680603"/>
              <a:ext cx="842400" cy="146048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endParaRPr>
            </a:p>
          </p:txBody>
        </p:sp>
        <p:pic>
          <p:nvPicPr>
            <p:cNvPr id="32" name="図 31" descr="図形&#10;&#10;中程度の精度で自動的に生成された説明">
              <a:extLst>
                <a:ext uri="{FF2B5EF4-FFF2-40B4-BE49-F238E27FC236}">
                  <a16:creationId xmlns:a16="http://schemas.microsoft.com/office/drawing/2014/main" id="{E6D3C0DE-DEDB-91C5-6635-5B88EF16F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471" y="767801"/>
              <a:ext cx="518402" cy="150686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4" name="図 33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0333B4F2-0E79-FD2C-831D-AAE3ECAEDF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20379166">
              <a:off x="750863" y="1304365"/>
              <a:ext cx="396293" cy="41828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5" name="図 34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DFFA353-41FF-E2FB-10D2-2273A587CE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709731">
              <a:off x="985682" y="809768"/>
              <a:ext cx="396293" cy="41828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6" name="図 35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869FF091-787D-CFBA-FEC3-E3EF2FFA90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5400000" flipH="1">
              <a:off x="1632171" y="102302"/>
              <a:ext cx="415603" cy="398851"/>
            </a:xfrm>
            <a:prstGeom prst="rect">
              <a:avLst/>
            </a:prstGeom>
            <a:effectLst>
              <a:glow rad="101600">
                <a:srgbClr val="FFFF00">
                  <a:alpha val="91000"/>
                </a:srgb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7" name="図 36" descr="ネックレス, 挿絵, 結び目 が含まれている画像&#10;&#10;自動的に生成された説明">
              <a:extLst>
                <a:ext uri="{FF2B5EF4-FFF2-40B4-BE49-F238E27FC236}">
                  <a16:creationId xmlns:a16="http://schemas.microsoft.com/office/drawing/2014/main" id="{B534F54A-C998-A506-F87C-3C5FFC416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87698" flipH="1">
              <a:off x="1077028" y="348895"/>
              <a:ext cx="614980" cy="339071"/>
            </a:xfrm>
            <a:prstGeom prst="rect">
              <a:avLst/>
            </a:prstGeom>
            <a:effectLst>
              <a:glow rad="76200">
                <a:schemeClr val="tx1">
                  <a:lumMod val="65000"/>
                  <a:lumOff val="35000"/>
                  <a:alpha val="93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6607460" y="6324371"/>
            <a:ext cx="5553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落ち着いてゆっくり</a:t>
            </a:r>
            <a:r>
              <a:rPr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、</a:t>
            </a:r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慣れたら素早く</a:t>
            </a:r>
          </a:p>
        </p:txBody>
      </p:sp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869160" y="2414030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423982" y="4659757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26101" y="3838951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42675" y="3362280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6763069" y="3141956"/>
            <a:ext cx="881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8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行書体" panose="03000609000000000000" pitchFamily="65" charset="-128"/>
                <a:ea typeface="HG行書体" panose="03000609000000000000" pitchFamily="65" charset="-128"/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8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行書体" panose="03000609000000000000" pitchFamily="65" charset="-128"/>
              <a:ea typeface="HG行書体" panose="03000609000000000000" pitchFamily="65" charset="-128"/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1195049" y="3182876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598978" y="550354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813060" y="4614053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281688" y="4149154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827835" y="3079946"/>
            <a:ext cx="1034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8835202" y="2218767"/>
            <a:ext cx="33489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40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glow rad="101600">
                    <a:schemeClr val="accent6">
                      <a:lumMod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見極めた</a:t>
            </a:r>
            <a:r>
              <a:rPr kumimoji="1" lang="ja-JP" altLang="en-US" sz="40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glow rad="101600">
                    <a:schemeClr val="accent6">
                      <a:lumMod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移動</a:t>
            </a: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C832B927-3363-9E98-FA38-0A3ECC707681}"/>
              </a:ext>
            </a:extLst>
          </p:cNvPr>
          <p:cNvSpPr/>
          <p:nvPr/>
        </p:nvSpPr>
        <p:spPr>
          <a:xfrm>
            <a:off x="11559306" y="1183061"/>
            <a:ext cx="621762" cy="91131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9" name="図 38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668D44AD-3127-DE55-B8E3-C7209FFE3FB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1588480" y="-114440"/>
            <a:ext cx="563883" cy="1446008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図 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BD8CD00F-198D-84F1-604C-412826872D5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1142374" y="282896"/>
            <a:ext cx="586901" cy="590689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0" name="星: 4 pt 39">
            <a:extLst>
              <a:ext uri="{FF2B5EF4-FFF2-40B4-BE49-F238E27FC236}">
                <a16:creationId xmlns:a16="http://schemas.microsoft.com/office/drawing/2014/main" id="{B1486469-E4CC-A6FD-3B3D-5F60BFADE2AE}"/>
              </a:ext>
            </a:extLst>
          </p:cNvPr>
          <p:cNvSpPr/>
          <p:nvPr/>
        </p:nvSpPr>
        <p:spPr>
          <a:xfrm>
            <a:off x="11101670" y="222661"/>
            <a:ext cx="201855" cy="295536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41" name="星: 4 pt 40">
            <a:extLst>
              <a:ext uri="{FF2B5EF4-FFF2-40B4-BE49-F238E27FC236}">
                <a16:creationId xmlns:a16="http://schemas.microsoft.com/office/drawing/2014/main" id="{7C3546E7-1E00-398A-7D8F-EC97690CFE93}"/>
              </a:ext>
            </a:extLst>
          </p:cNvPr>
          <p:cNvSpPr/>
          <p:nvPr/>
        </p:nvSpPr>
        <p:spPr>
          <a:xfrm>
            <a:off x="11349044" y="153218"/>
            <a:ext cx="128468" cy="146924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49D3CB09-01AF-A4B9-E620-8A2D2480D7E3}"/>
              </a:ext>
            </a:extLst>
          </p:cNvPr>
          <p:cNvSpPr/>
          <p:nvPr/>
        </p:nvSpPr>
        <p:spPr>
          <a:xfrm>
            <a:off x="-18537" y="5946682"/>
            <a:ext cx="621762" cy="91131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48" name="図 4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C3336BEC-9DE8-334A-6B72-7EF0E37F580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0" y="4648478"/>
            <a:ext cx="630299" cy="1389561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9" name="図 4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A48846D1-59EF-A72C-2247-62C7CF704F5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825167" y="4422377"/>
            <a:ext cx="342058" cy="344266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0" name="図 4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B85639D4-9032-EA08-3567-0F0069E82E9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834" flipH="1">
            <a:off x="1298307" y="5128342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図 50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C51DCC43-43C7-9185-9A43-679FCF7D1069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99206">
            <a:off x="1581759" y="4911082"/>
            <a:ext cx="468794" cy="18184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図 5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CA661D54-DC2B-C442-3019-22ED3DFCEA0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4362532" y="2933866"/>
            <a:ext cx="342058" cy="344266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図 5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2ED2142-0AE4-C90E-4736-2E76DF0DAEB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834" flipH="1">
            <a:off x="3962708" y="3598426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6" name="図 55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D9B874AD-47B3-8CA6-228E-A1414729AD58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99206">
            <a:off x="4279731" y="3363950"/>
            <a:ext cx="303304" cy="1658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8" name="図 5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BA9CDF4C-4E96-EDB5-78FD-3C637D1D0C3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0445" flipH="1">
            <a:off x="10075683" y="903258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9" name="図 58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675C0DA8-6EAD-9B93-FD0E-E204BA70F234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92502">
            <a:off x="10527633" y="689650"/>
            <a:ext cx="468794" cy="21506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0" name="図 5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28F725D9-1483-E43A-D7C0-1FCCC740B9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7231648" y="1852883"/>
            <a:ext cx="342058" cy="344266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1" name="図 60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575019AF-1F47-F423-B515-B9F9D2AB498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834" flipH="1">
            <a:off x="6942790" y="2213373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0DBF70A1-52C5-D8A3-4C12-A71B6E92C81A}"/>
              </a:ext>
            </a:extLst>
          </p:cNvPr>
          <p:cNvSpPr txBox="1"/>
          <p:nvPr/>
        </p:nvSpPr>
        <p:spPr>
          <a:xfrm>
            <a:off x="3174341" y="1311100"/>
            <a:ext cx="39187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上げるほど不安定になり</a:t>
            </a:r>
            <a:endParaRPr kumimoji="1" lang="en-US" altLang="ja-JP" sz="2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200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バランス</a:t>
            </a:r>
            <a:r>
              <a:rPr kumimoji="1" lang="ja-JP" altLang="en-US" sz="2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を崩して</a:t>
            </a:r>
            <a:endParaRPr kumimoji="1" lang="en-US" altLang="ja-JP" sz="2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荷物が飛んで行ってしまう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CFB5D4BB-4F93-D509-93D8-6C0F9CB01A52}"/>
              </a:ext>
            </a:extLst>
          </p:cNvPr>
          <p:cNvGrpSpPr/>
          <p:nvPr/>
        </p:nvGrpSpPr>
        <p:grpSpPr>
          <a:xfrm>
            <a:off x="101584" y="768196"/>
            <a:ext cx="1997181" cy="2609166"/>
            <a:chOff x="288757" y="1178291"/>
            <a:chExt cx="3333041" cy="4190987"/>
          </a:xfrm>
        </p:grpSpPr>
        <p:pic>
          <p:nvPicPr>
            <p:cNvPr id="2" name="図 1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AC5D8380-499F-FD27-0F30-11E3E2284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757" y="3287155"/>
              <a:ext cx="1665344" cy="207166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" name="図 3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875D0AE9-0B45-8B2D-9FF5-DD99BCAB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397989" y="2601654"/>
              <a:ext cx="1094977" cy="424730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" name="図 12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778E6F01-A4A1-B729-1405-044ECE1A7A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461565" y="1178291"/>
              <a:ext cx="1166899" cy="117443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図 1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C8BEC33B-869C-C910-F28A-B0BE7982D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6454" y="3297616"/>
              <a:ext cx="1665344" cy="207166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9" name="図 18" descr="光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736FCD77-283E-F24B-13C8-2417A4DEB9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266" r="40957" b="17334"/>
            <a:stretch/>
          </p:blipFill>
          <p:spPr>
            <a:xfrm rot="5400000">
              <a:off x="2126002" y="1639251"/>
              <a:ext cx="896810" cy="845587"/>
            </a:xfrm>
            <a:prstGeom prst="rect">
              <a:avLst/>
            </a:prstGeom>
          </p:spPr>
        </p:pic>
        <p:pic>
          <p:nvPicPr>
            <p:cNvPr id="17" name="図 16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8D17BBE7-C125-6BC9-98F9-F5B6E6C53A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943396" y="2117956"/>
              <a:ext cx="1166899" cy="117443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8037" y="3300504"/>
            <a:ext cx="2184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自身の</a:t>
            </a:r>
            <a:endParaRPr kumimoji="1" lang="en-US" altLang="ja-JP" sz="24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タイミングで</a:t>
            </a:r>
            <a:endParaRPr kumimoji="1" lang="en-US" altLang="ja-JP" sz="24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吹いて浮かせ</a:t>
            </a:r>
          </a:p>
        </p:txBody>
      </p:sp>
      <p:pic>
        <p:nvPicPr>
          <p:cNvPr id="67" name="図 66" descr="ロゴ&#10;&#10;自動的に生成された説明">
            <a:extLst>
              <a:ext uri="{FF2B5EF4-FFF2-40B4-BE49-F238E27FC236}">
                <a16:creationId xmlns:a16="http://schemas.microsoft.com/office/drawing/2014/main" id="{E5CDA425-AC03-42EE-7BF3-7ACFF4F2EB1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41080" y="1167775"/>
            <a:ext cx="1310929" cy="13109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9" name="図 68" descr="座る, 暗い, 横, 立つ が含まれている画像&#10;&#10;自動的に生成された説明">
            <a:extLst>
              <a:ext uri="{FF2B5EF4-FFF2-40B4-BE49-F238E27FC236}">
                <a16:creationId xmlns:a16="http://schemas.microsoft.com/office/drawing/2014/main" id="{6441F26A-3266-7A01-9C9C-42318D61D2A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03277" y="3120306"/>
            <a:ext cx="1028527" cy="77139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3" name="図 72" descr="木 が含まれている画像&#10;&#10;自動的に生成された説明">
            <a:extLst>
              <a:ext uri="{FF2B5EF4-FFF2-40B4-BE49-F238E27FC236}">
                <a16:creationId xmlns:a16="http://schemas.microsoft.com/office/drawing/2014/main" id="{B68CDB02-4FEB-20B2-11EC-A836F240C96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875808" y="4120975"/>
            <a:ext cx="1013272" cy="11268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22E08CBE-60B3-089F-C26B-BF15C2B8787A}"/>
              </a:ext>
            </a:extLst>
          </p:cNvPr>
          <p:cNvSpPr txBox="1"/>
          <p:nvPr/>
        </p:nvSpPr>
        <p:spPr>
          <a:xfrm>
            <a:off x="1042543" y="5715377"/>
            <a:ext cx="609813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水に落とすことなく</a:t>
            </a:r>
            <a:endParaRPr kumimoji="1" lang="en-US" altLang="ja-JP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3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目標まで届けよ！</a:t>
            </a:r>
            <a:endParaRPr kumimoji="1" lang="ja-JP" altLang="en-US" sz="3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EE0D653E-5BAD-FD22-F2D0-63F5A2A38EF4}"/>
              </a:ext>
            </a:extLst>
          </p:cNvPr>
          <p:cNvSpPr txBox="1"/>
          <p:nvPr/>
        </p:nvSpPr>
        <p:spPr>
          <a:xfrm>
            <a:off x="8243873" y="4114687"/>
            <a:ext cx="2913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川の流れに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沿う、逆らう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も自由自在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66E6E9-E794-6612-156A-D410D7C18B9D}"/>
              </a:ext>
            </a:extLst>
          </p:cNvPr>
          <p:cNvSpPr txBox="1"/>
          <p:nvPr/>
        </p:nvSpPr>
        <p:spPr>
          <a:xfrm>
            <a:off x="1284846" y="206288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dirty="0">
                <a:solidFill>
                  <a:srgbClr val="FF0000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上手く避けて</a:t>
            </a:r>
            <a:r>
              <a:rPr lang="ja-JP" altLang="en-US" sz="28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進め</a:t>
            </a:r>
            <a:endParaRPr kumimoji="1" lang="ja-JP" altLang="en-US" sz="28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360DC5B-4510-503A-41F9-532454D063E8}"/>
              </a:ext>
            </a:extLst>
          </p:cNvPr>
          <p:cNvSpPr txBox="1"/>
          <p:nvPr/>
        </p:nvSpPr>
        <p:spPr>
          <a:xfrm>
            <a:off x="2572449" y="0"/>
            <a:ext cx="70471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②</a:t>
            </a:r>
            <a:r>
              <a:rPr kumimoji="1"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活路は己で導くべし</a:t>
            </a:r>
            <a:endParaRPr kumimoji="1" lang="ja-JP" altLang="en-US" sz="4000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5E0C1D33-5045-5C3B-A1BD-9636B7FEE0FD}"/>
              </a:ext>
            </a:extLst>
          </p:cNvPr>
          <p:cNvGrpSpPr/>
          <p:nvPr/>
        </p:nvGrpSpPr>
        <p:grpSpPr>
          <a:xfrm>
            <a:off x="9093627" y="3235340"/>
            <a:ext cx="3048450" cy="2853535"/>
            <a:chOff x="8756966" y="2830888"/>
            <a:chExt cx="3367732" cy="3101203"/>
          </a:xfrm>
        </p:grpSpPr>
        <p:pic>
          <p:nvPicPr>
            <p:cNvPr id="44" name="図 4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17598B00-0B50-9F58-96B8-21CAFB77B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402160" y="4538361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5" name="図 44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C7144F89-807A-D3A4-E649-CEED437E2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10984880" y="4430989"/>
              <a:ext cx="170730" cy="115465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6" name="図 45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9898696-7EC3-E11F-1ECD-5F66CBFBD8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0771973" y="3727935"/>
              <a:ext cx="694682" cy="699165"/>
            </a:xfrm>
            <a:prstGeom prst="rect">
              <a:avLst/>
            </a:prstGeom>
            <a:effectLst>
              <a:glow rad="101600">
                <a:srgbClr val="FFFF00">
                  <a:alpha val="61000"/>
                </a:srgb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7" name="図 46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60913E1B-60D2-FB25-A471-8A4E0ED62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825096" y="4584006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8" name="図 47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D22329FA-01C3-4715-FACE-825C3E322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10195218" y="4176426"/>
              <a:ext cx="49895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9" name="図 48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46BC839-A7BE-2D84-C4DB-6D1C1DBEC0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0116786" y="3419068"/>
              <a:ext cx="694682" cy="699165"/>
            </a:xfrm>
            <a:prstGeom prst="rect">
              <a:avLst/>
            </a:prstGeom>
            <a:effectLst>
              <a:glow rad="101600">
                <a:srgbClr val="FFFF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5" name="図 34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1DFB16D4-2C11-C2BB-C977-6FB5D0BD0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334030" y="4513195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6" name="図 35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FAE77A2C-24CF-083C-742D-CBBC030F19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9916750" y="4405823"/>
              <a:ext cx="170730" cy="115465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7" name="図 36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05B092CF-A41A-66D8-6CF7-CFBFB46DC2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9703843" y="3702769"/>
              <a:ext cx="694682" cy="699165"/>
            </a:xfrm>
            <a:prstGeom prst="rect">
              <a:avLst/>
            </a:prstGeom>
            <a:effectLst>
              <a:glow rad="101600">
                <a:srgbClr val="FFFF00">
                  <a:alpha val="61000"/>
                </a:srgb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8" name="図 3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69459E46-1ABA-C7F4-BB89-63B9EA0C5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1057259" y="4544768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9" name="図 38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20A8A1AE-2125-7C50-8A01-F877C721C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11427381" y="4137188"/>
              <a:ext cx="49895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図 39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A3420B71-3288-B3D8-39DC-1F103975C9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1402040" y="3316531"/>
              <a:ext cx="694682" cy="699165"/>
            </a:xfrm>
            <a:prstGeom prst="rect">
              <a:avLst/>
            </a:prstGeom>
            <a:effectLst>
              <a:glow rad="101600">
                <a:srgbClr val="FFFF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" name="図 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4C405ABA-6DB9-153D-3F90-10B345D1F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756966" y="4558840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1" name="図 20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DEF136FD-946A-C05B-FE88-F24876787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9127088" y="4151260"/>
              <a:ext cx="49895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図 6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771C7525-4FE6-0C13-098D-DD92097FC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9048656" y="3393902"/>
              <a:ext cx="694682" cy="699165"/>
            </a:xfrm>
            <a:prstGeom prst="rect">
              <a:avLst/>
            </a:prstGeom>
            <a:effectLst>
              <a:glow rad="101600">
                <a:srgbClr val="FFFF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図 5" descr="ロゴ&#10;&#10;自動的に生成された説明">
              <a:extLst>
                <a:ext uri="{FF2B5EF4-FFF2-40B4-BE49-F238E27FC236}">
                  <a16:creationId xmlns:a16="http://schemas.microsoft.com/office/drawing/2014/main" id="{F8DA8A26-58A8-B545-5F1E-94C628F741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rot="379914" flipH="1">
              <a:off x="8814374" y="2830888"/>
              <a:ext cx="2768340" cy="122416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B4558837-AC2F-D8F8-7D4E-818E9674D9E4}"/>
                </a:ext>
              </a:extLst>
            </p:cNvPr>
            <p:cNvSpPr txBox="1"/>
            <p:nvPr/>
          </p:nvSpPr>
          <p:spPr>
            <a:xfrm>
              <a:off x="9223581" y="5136559"/>
              <a:ext cx="2442223" cy="795532"/>
            </a:xfrm>
            <a:prstGeom prst="rect">
              <a:avLst/>
            </a:prstGeom>
            <a:noFill/>
          </p:spPr>
          <p:txBody>
            <a:bodyPr wrap="none" rtlCol="0">
              <a:prstTxWarp prst="textSlantUp">
                <a:avLst>
                  <a:gd name="adj" fmla="val 37164"/>
                </a:avLst>
              </a:prstTxWarp>
              <a:spAutoFit/>
            </a:bodyPr>
            <a:lstStyle/>
            <a:p>
              <a:pPr algn="ctr"/>
              <a:r>
                <a:rPr kumimoji="1" lang="ja-JP" altLang="en-US" sz="4000" b="1" i="1" dirty="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58000">
                        <a:schemeClr val="accent5">
                          <a:lumMod val="40000"/>
                          <a:lumOff val="60000"/>
                        </a:schemeClr>
                      </a:gs>
                      <a:gs pos="79000">
                        <a:schemeClr val="accent5">
                          <a:lumMod val="60000"/>
                          <a:lumOff val="40000"/>
                        </a:schemeClr>
                      </a:gs>
                      <a:gs pos="100000">
                        <a:schemeClr val="accent5">
                          <a:lumMod val="50000"/>
                        </a:schemeClr>
                      </a:gs>
                    </a:gsLst>
                    <a:lin ang="5400000" scaled="1"/>
                  </a:gradFill>
                  <a:effectLst>
                    <a:glow rad="88900">
                      <a:schemeClr val="tx1"/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GS創英ﾌﾟﾚｾﾞﾝｽEB" panose="02020800000000000000" pitchFamily="18" charset="-128"/>
                  <a:ea typeface="HGS創英ﾌﾟﾚｾﾞﾝｽEB" panose="02020800000000000000" pitchFamily="18" charset="-128"/>
                </a:rPr>
                <a:t>下から細かく</a:t>
              </a:r>
            </a:p>
          </p:txBody>
        </p:sp>
      </p:grp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860A3376-635B-BC35-2D58-91F8784B08E4}"/>
              </a:ext>
            </a:extLst>
          </p:cNvPr>
          <p:cNvGrpSpPr/>
          <p:nvPr/>
        </p:nvGrpSpPr>
        <p:grpSpPr>
          <a:xfrm>
            <a:off x="5936868" y="2646590"/>
            <a:ext cx="3148247" cy="3471641"/>
            <a:chOff x="4697156" y="1583332"/>
            <a:chExt cx="4049631" cy="4466917"/>
          </a:xfrm>
        </p:grpSpPr>
        <p:pic>
          <p:nvPicPr>
            <p:cNvPr id="20" name="図 19" descr="ロゴ&#10;&#10;自動的に生成された説明">
              <a:extLst>
                <a:ext uri="{FF2B5EF4-FFF2-40B4-BE49-F238E27FC236}">
                  <a16:creationId xmlns:a16="http://schemas.microsoft.com/office/drawing/2014/main" id="{1A533648-AC65-0ED7-7DF0-02EA98DF1B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flipH="1">
              <a:off x="5820779" y="3060477"/>
              <a:ext cx="2322145" cy="122416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4" name="図 2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EEB7FCBD-1D84-A32E-2926-D07785FBD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65600" y="4613015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矢印: 上カーブ 28">
              <a:extLst>
                <a:ext uri="{FF2B5EF4-FFF2-40B4-BE49-F238E27FC236}">
                  <a16:creationId xmlns:a16="http://schemas.microsoft.com/office/drawing/2014/main" id="{8D99BD1D-5AB5-2E9A-2EA5-60CBF1BC58D9}"/>
                </a:ext>
              </a:extLst>
            </p:cNvPr>
            <p:cNvSpPr/>
            <p:nvPr/>
          </p:nvSpPr>
          <p:spPr>
            <a:xfrm>
              <a:off x="5496223" y="5597326"/>
              <a:ext cx="2644918" cy="452923"/>
            </a:xfrm>
            <a:prstGeom prst="curvedUpArrow">
              <a:avLst>
                <a:gd name="adj1" fmla="val 38247"/>
                <a:gd name="adj2" fmla="val 118613"/>
                <a:gd name="adj3" fmla="val 36207"/>
              </a:avLst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23" name="図 22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35EB9B01-5335-B782-3256-CD88D846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697156" y="4581748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7" name="図 26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ED8007B5-EB0B-31CF-4BE4-ACA054894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4562282" y="3534050"/>
              <a:ext cx="185277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8" name="図 2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EE37F0BA-342B-F716-DEFD-CD6AFDE63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150219" y="4581748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0" name="図 29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64AE8C74-34DF-49F4-AB05-A357FFF79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656809">
              <a:off x="7814542" y="4068767"/>
              <a:ext cx="956245" cy="174158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1" name="図 30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1E6B3EF-25DC-3052-7B7B-2374FD34B1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1343417">
              <a:off x="5603198" y="1583332"/>
              <a:ext cx="694682" cy="699165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2" name="図 31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AADB11B4-369B-2710-6AF0-04A2EDC083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20004797">
              <a:off x="8052105" y="2887853"/>
              <a:ext cx="694682" cy="699165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3" name="図 32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0E03CA9E-75EB-D55B-62AE-0624550816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8223565">
              <a:off x="6863443" y="2064124"/>
              <a:ext cx="694682" cy="699165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  <a:alpha val="74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C0801DDD-B475-409B-ACCE-E69A3EAAF779}"/>
                </a:ext>
              </a:extLst>
            </p:cNvPr>
            <p:cNvSpPr txBox="1"/>
            <p:nvPr/>
          </p:nvSpPr>
          <p:spPr>
            <a:xfrm rot="455575">
              <a:off x="5359792" y="3022817"/>
              <a:ext cx="3363914" cy="1096768"/>
            </a:xfrm>
            <a:prstGeom prst="rect">
              <a:avLst/>
            </a:prstGeom>
            <a:noFill/>
          </p:spPr>
          <p:txBody>
            <a:bodyPr wrap="none" rtlCol="0">
              <a:prstTxWarp prst="textSlantDown">
                <a:avLst/>
              </a:prstTxWarp>
              <a:spAutoFit/>
            </a:bodyPr>
            <a:lstStyle/>
            <a:p>
              <a:pPr algn="ctr"/>
              <a:r>
                <a:rPr lang="ja-JP" altLang="en-US" sz="4000" b="1" i="1" dirty="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accent2">
                          <a:lumMod val="20000"/>
                          <a:lumOff val="80000"/>
                        </a:schemeClr>
                      </a:gs>
                      <a:gs pos="80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glow rad="88900">
                      <a:schemeClr val="tx1"/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GS創英ﾌﾟﾚｾﾞﾝｽEB" panose="02020800000000000000" pitchFamily="18" charset="-128"/>
                  <a:ea typeface="HGS創英ﾌﾟﾚｾﾞﾝｽEB" panose="02020800000000000000" pitchFamily="18" charset="-128"/>
                </a:rPr>
                <a:t>上</a:t>
              </a:r>
              <a:r>
                <a:rPr kumimoji="1" lang="ja-JP" altLang="en-US" sz="4000" b="1" i="1" dirty="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accent2">
                          <a:lumMod val="20000"/>
                          <a:lumOff val="80000"/>
                        </a:schemeClr>
                      </a:gs>
                      <a:gs pos="80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glow rad="88900">
                      <a:schemeClr val="tx1"/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GS創英ﾌﾟﾚｾﾞﾝｽEB" panose="02020800000000000000" pitchFamily="18" charset="-128"/>
                  <a:ea typeface="HGS創英ﾌﾟﾚｾﾞﾝｽEB" panose="02020800000000000000" pitchFamily="18" charset="-128"/>
                </a:rPr>
                <a:t>から一発で</a:t>
              </a:r>
            </a:p>
          </p:txBody>
        </p:sp>
      </p:grp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D67B1E8F-BDF3-B18B-5E9F-D17F38EC9F3F}"/>
              </a:ext>
            </a:extLst>
          </p:cNvPr>
          <p:cNvSpPr txBox="1"/>
          <p:nvPr/>
        </p:nvSpPr>
        <p:spPr>
          <a:xfrm>
            <a:off x="6729401" y="5942227"/>
            <a:ext cx="49295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4400" dirty="0">
                <a:effectLst>
                  <a:glow rad="889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慎重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に、時に</a:t>
            </a:r>
            <a:r>
              <a:rPr lang="ja-JP" altLang="en-US" sz="5400" dirty="0">
                <a:solidFill>
                  <a:srgbClr val="FFFF00"/>
                </a:solidFill>
                <a:effectLst>
                  <a:glow rad="88900">
                    <a:srgbClr val="FF0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大</a:t>
            </a:r>
            <a:r>
              <a:rPr lang="ja-JP" altLang="en-US" sz="2800" dirty="0">
                <a:solidFill>
                  <a:srgbClr val="FFFF00"/>
                </a:solidFill>
                <a:effectLst>
                  <a:glow rad="88900">
                    <a:srgbClr val="FF0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胆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endParaRPr kumimoji="1" lang="ja-JP" altLang="en-US" sz="40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55" name="図 5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AE9B584-DFDB-DD0D-A018-781314B97B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9615" y="463753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6" name="図 55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29193145-487B-7AA4-292B-AFE56784EC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147148" y="4024961"/>
            <a:ext cx="975384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図 53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7CE4517A-EA87-7280-5805-F6A9A209CB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2805" flipH="1">
            <a:off x="1066086" y="3707873"/>
            <a:ext cx="1235969" cy="698313"/>
          </a:xfrm>
          <a:prstGeom prst="rect">
            <a:avLst/>
          </a:prstGeom>
          <a:effectLst>
            <a:glow rad="50800">
              <a:srgbClr val="FF0000">
                <a:alpha val="6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905E7682-407E-DE89-69CB-C65E7EFA1B23}"/>
              </a:ext>
            </a:extLst>
          </p:cNvPr>
          <p:cNvGrpSpPr/>
          <p:nvPr/>
        </p:nvGrpSpPr>
        <p:grpSpPr>
          <a:xfrm>
            <a:off x="10397214" y="517344"/>
            <a:ext cx="1539655" cy="2570253"/>
            <a:chOff x="10493515" y="670377"/>
            <a:chExt cx="1517297" cy="2470394"/>
          </a:xfrm>
        </p:grpSpPr>
        <p:pic>
          <p:nvPicPr>
            <p:cNvPr id="58" name="図 5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C730414F-A1D9-6CA9-D426-6039B09A5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529408" y="1812893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7" name="図 56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174D1014-BBC8-8C92-1161-355D6B467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10893638" y="1463698"/>
              <a:ext cx="457579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3" name="図 52" descr="ロゴ&#10;&#10;自動的に生成された説明">
              <a:extLst>
                <a:ext uri="{FF2B5EF4-FFF2-40B4-BE49-F238E27FC236}">
                  <a16:creationId xmlns:a16="http://schemas.microsoft.com/office/drawing/2014/main" id="{118308ED-EC05-9306-A834-77C5FF4D52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flipH="1">
              <a:off x="10493515" y="999771"/>
              <a:ext cx="1517297" cy="79987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9" name="図 58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A4DE1C92-A521-C5F0-B9B7-01F87152AD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1343417">
              <a:off x="11006319" y="670377"/>
              <a:ext cx="441815" cy="444666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0" name="乗算記号 59">
              <a:extLst>
                <a:ext uri="{FF2B5EF4-FFF2-40B4-BE49-F238E27FC236}">
                  <a16:creationId xmlns:a16="http://schemas.microsoft.com/office/drawing/2014/main" id="{AD45C880-638B-0570-D2FD-D3FC90F7A451}"/>
                </a:ext>
              </a:extLst>
            </p:cNvPr>
            <p:cNvSpPr/>
            <p:nvPr/>
          </p:nvSpPr>
          <p:spPr>
            <a:xfrm>
              <a:off x="10567981" y="700674"/>
              <a:ext cx="1202123" cy="1188883"/>
            </a:xfrm>
            <a:prstGeom prst="mathMultiply">
              <a:avLst>
                <a:gd name="adj1" fmla="val 6520"/>
              </a:avLst>
            </a:prstGeom>
            <a:solidFill>
              <a:srgbClr val="FF000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61" name="図 6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F873965-8CC0-CC68-C788-3A8F468AB4C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343417">
            <a:off x="768691" y="3232196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FD141DBA-03CD-8AFE-5C4E-8378A5ECC08B}"/>
              </a:ext>
            </a:extLst>
          </p:cNvPr>
          <p:cNvSpPr txBox="1"/>
          <p:nvPr/>
        </p:nvSpPr>
        <p:spPr>
          <a:xfrm>
            <a:off x="925772" y="1038147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障害物が配達を妨げる</a:t>
            </a:r>
            <a:endParaRPr lang="en-US" altLang="ja-JP" sz="28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068E47A1-3BD8-25B5-8006-E1BDD4929F7D}"/>
              </a:ext>
            </a:extLst>
          </p:cNvPr>
          <p:cNvSpPr txBox="1"/>
          <p:nvPr/>
        </p:nvSpPr>
        <p:spPr>
          <a:xfrm>
            <a:off x="922780" y="5963753"/>
            <a:ext cx="37753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荷物を操れなくなると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rgbClr val="FFFF00">
                      <a:alpha val="84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失敗</a:t>
            </a:r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となってしまう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BA651F0-1A21-89C6-1E49-3A4C7D9ECA71}"/>
              </a:ext>
            </a:extLst>
          </p:cNvPr>
          <p:cNvSpPr txBox="1"/>
          <p:nvPr/>
        </p:nvSpPr>
        <p:spPr>
          <a:xfrm rot="895175">
            <a:off x="6839433" y="3154261"/>
            <a:ext cx="5416774" cy="987944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10919592"/>
              </a:avLst>
            </a:prstTxWarp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己だけの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突破口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を見つけよ！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23A72F3-B905-D8C7-E145-75AAAC4FC2F0}"/>
              </a:ext>
            </a:extLst>
          </p:cNvPr>
          <p:cNvSpPr txBox="1"/>
          <p:nvPr/>
        </p:nvSpPr>
        <p:spPr>
          <a:xfrm>
            <a:off x="7010795" y="1452772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空気を通さない</a:t>
            </a:r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ような</a:t>
            </a:r>
            <a:endParaRPr kumimoji="1" lang="en-US" altLang="ja-JP" sz="24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障害物も存在する</a:t>
            </a:r>
          </a:p>
        </p:txBody>
      </p:sp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FCE40A7-EC3E-A716-43D8-E50E69AA8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50821" y="454783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065793C-C546-A6EC-F2C6-D90A32EB89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2390736" y="4127058"/>
            <a:ext cx="575256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F3774982-F555-9B72-C4C8-593D867009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71048" y="454783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C452AED7-3CF5-5EFE-229A-C8C24966E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4467811" y="3935261"/>
            <a:ext cx="975384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図 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C49D85C0-002E-7C15-0488-7FBBF3A1F3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9078548">
            <a:off x="2473394" y="3411506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4A86616F-F2DF-9D04-DFFC-ACF24680E3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343417">
            <a:off x="4766209" y="3136181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矢印: 下カーブ 18">
            <a:extLst>
              <a:ext uri="{FF2B5EF4-FFF2-40B4-BE49-F238E27FC236}">
                <a16:creationId xmlns:a16="http://schemas.microsoft.com/office/drawing/2014/main" id="{D32B0A01-B5F2-E12F-C136-17CC9F5B0366}"/>
              </a:ext>
            </a:extLst>
          </p:cNvPr>
          <p:cNvSpPr/>
          <p:nvPr/>
        </p:nvSpPr>
        <p:spPr>
          <a:xfrm>
            <a:off x="1324803" y="2783507"/>
            <a:ext cx="1216152" cy="561263"/>
          </a:xfrm>
          <a:prstGeom prst="curvedDownArrow">
            <a:avLst>
              <a:gd name="adj1" fmla="val 18585"/>
              <a:gd name="adj2" fmla="val 40147"/>
              <a:gd name="adj3" fmla="val 25000"/>
            </a:avLst>
          </a:prstGeom>
          <a:solidFill>
            <a:srgbClr val="FFFF00"/>
          </a:solidFill>
          <a:ln>
            <a:noFill/>
          </a:ln>
          <a:effectLst>
            <a:glow rad="101600">
              <a:schemeClr val="tx1">
                <a:alpha val="6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 dirty="0">
              <a:solidFill>
                <a:schemeClr val="tx1"/>
              </a:solidFill>
            </a:endParaRPr>
          </a:p>
        </p:txBody>
      </p:sp>
      <p:pic>
        <p:nvPicPr>
          <p:cNvPr id="26" name="図 25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9A8D35-1D1C-3C7F-4310-BCED1482F3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8802141">
            <a:off x="1679693" y="2751078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  <a:alpha val="59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図 50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0801154B-08CB-9EC3-0D42-002C8572DE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2805" flipH="1">
            <a:off x="3203153" y="3707872"/>
            <a:ext cx="1235969" cy="698313"/>
          </a:xfrm>
          <a:prstGeom prst="rect">
            <a:avLst/>
          </a:prstGeom>
          <a:effectLst>
            <a:glow rad="50800">
              <a:srgbClr val="FF0000">
                <a:alpha val="6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8" name="矢印: 下カーブ 67">
            <a:extLst>
              <a:ext uri="{FF2B5EF4-FFF2-40B4-BE49-F238E27FC236}">
                <a16:creationId xmlns:a16="http://schemas.microsoft.com/office/drawing/2014/main" id="{4E82BA1E-4DAD-E03C-9CD4-CD115247CCA8}"/>
              </a:ext>
            </a:extLst>
          </p:cNvPr>
          <p:cNvSpPr/>
          <p:nvPr/>
        </p:nvSpPr>
        <p:spPr>
          <a:xfrm rot="20805016">
            <a:off x="3150350" y="2817906"/>
            <a:ext cx="1447121" cy="561263"/>
          </a:xfrm>
          <a:prstGeom prst="curvedDownArrow">
            <a:avLst>
              <a:gd name="adj1" fmla="val 18585"/>
              <a:gd name="adj2" fmla="val 40147"/>
              <a:gd name="adj3" fmla="val 25000"/>
            </a:avLst>
          </a:prstGeom>
          <a:solidFill>
            <a:srgbClr val="FFFF00"/>
          </a:solidFill>
          <a:ln>
            <a:noFill/>
          </a:ln>
          <a:effectLst>
            <a:glow rad="101600">
              <a:schemeClr val="tx1">
                <a:alpha val="6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 dirty="0">
              <a:solidFill>
                <a:schemeClr val="tx1"/>
              </a:solidFill>
            </a:endParaRPr>
          </a:p>
        </p:txBody>
      </p:sp>
      <p:pic>
        <p:nvPicPr>
          <p:cNvPr id="41" name="図 4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5B3CBA0-EBEB-C496-C20C-86C43782FA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902409">
            <a:off x="3592879" y="2686765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  <a:alpha val="59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9" name="図 68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704B8953-A361-23CF-47C0-1F657A60DF2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4027" y="4645653"/>
            <a:ext cx="985978" cy="12261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0" name="図 6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50E84F54-63DC-8D25-21F8-EB7863EAD4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18696" y="4668809"/>
            <a:ext cx="985978" cy="12261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2405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図 55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90C370C-4A18-1CCC-3445-618F300458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91856" y="3330935"/>
            <a:ext cx="821985" cy="10225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7" name="図 56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CACD4078-C972-8C87-9108-E6285959BD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8162668" y="2904767"/>
            <a:ext cx="588624" cy="332551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図 5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E2B662F-12FA-6D26-40A7-7AD66B0650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61485" y="3352413"/>
            <a:ext cx="821985" cy="10225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図 54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25B43EC1-7B99-6D06-2C87-E83E3D3009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4732297" y="2926245"/>
            <a:ext cx="588624" cy="332551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直角三角形 29">
            <a:extLst>
              <a:ext uri="{FF2B5EF4-FFF2-40B4-BE49-F238E27FC236}">
                <a16:creationId xmlns:a16="http://schemas.microsoft.com/office/drawing/2014/main" id="{282D6B97-72E9-CFC3-9BC4-A12BCA97E8F3}"/>
              </a:ext>
            </a:extLst>
          </p:cNvPr>
          <p:cNvSpPr/>
          <p:nvPr/>
        </p:nvSpPr>
        <p:spPr>
          <a:xfrm flipH="1">
            <a:off x="4294717" y="7388439"/>
            <a:ext cx="4743621" cy="2367594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45000"/>
                </a:schemeClr>
              </a:gs>
              <a:gs pos="44000">
                <a:schemeClr val="accent4">
                  <a:lumMod val="20000"/>
                  <a:lumOff val="80000"/>
                  <a:alpha val="46000"/>
                </a:schemeClr>
              </a:gs>
              <a:gs pos="67000">
                <a:schemeClr val="accent4">
                  <a:lumMod val="60000"/>
                  <a:lumOff val="40000"/>
                  <a:alpha val="45000"/>
                </a:schemeClr>
              </a:gs>
              <a:gs pos="98000">
                <a:srgbClr val="0070C0">
                  <a:alpha val="40000"/>
                </a:srgb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2A72B84-8B64-FC10-6AB6-F9973A28D7DB}"/>
              </a:ext>
            </a:extLst>
          </p:cNvPr>
          <p:cNvSpPr txBox="1"/>
          <p:nvPr/>
        </p:nvSpPr>
        <p:spPr>
          <a:xfrm>
            <a:off x="-3967486" y="750030"/>
            <a:ext cx="3978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荷物には特徴がある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9B1976-7B5D-CDF4-CC8A-D29C693F6A32}"/>
              </a:ext>
            </a:extLst>
          </p:cNvPr>
          <p:cNvSpPr txBox="1"/>
          <p:nvPr/>
        </p:nvSpPr>
        <p:spPr>
          <a:xfrm>
            <a:off x="3557676" y="9695465"/>
            <a:ext cx="660469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 sz="3200" b="1" spc="50" dirty="0">
                <a:ln w="0" cmpd="sng">
                  <a:noFill/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88900">
                    <a:srgbClr val="00B0F0"/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上昇</a:t>
            </a:r>
            <a:r>
              <a:rPr lang="ja-JP" altLang="en-US" sz="3200" b="1" spc="50" dirty="0">
                <a:ln w="0" cmpd="sng">
                  <a:noFill/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、</a:t>
            </a:r>
            <a:r>
              <a:rPr lang="ja-JP" altLang="en-US" sz="3200" b="1" spc="50" dirty="0">
                <a:ln w="0" cmpd="sng">
                  <a:noFill/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glow rad="88900">
                    <a:schemeClr val="accent2">
                      <a:lumMod val="20000"/>
                      <a:lumOff val="80000"/>
                    </a:schemeClr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落下</a:t>
            </a:r>
            <a:r>
              <a:rPr lang="ja-JP" altLang="en-US" sz="3200" b="1" spc="50" dirty="0">
                <a:ln w="0" cmpd="sng">
                  <a:noFill/>
                  <a:prstDash val="solid"/>
                </a:ln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を適切な呼吸で扱え！</a:t>
            </a:r>
            <a:endParaRPr kumimoji="1" lang="ja-JP" altLang="en-US" sz="3200" b="1" spc="50" dirty="0">
              <a:ln w="0" cmpd="sng">
                <a:noFill/>
                <a:prstDash val="solid"/>
              </a:ln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chemeClr val="tx1">
                    <a:alpha val="43000"/>
                  </a:scheme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1C989F2-351D-40C3-2331-29D5A4F54D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879" y="9217797"/>
            <a:ext cx="717647" cy="5382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図 26" descr="花, 挿絵 が含まれている画像&#10;&#10;自動的に生成された説明">
            <a:extLst>
              <a:ext uri="{FF2B5EF4-FFF2-40B4-BE49-F238E27FC236}">
                <a16:creationId xmlns:a16="http://schemas.microsoft.com/office/drawing/2014/main" id="{201087EF-400C-26C4-A18F-56DADB358DB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4" r="20977"/>
          <a:stretch/>
        </p:blipFill>
        <p:spPr>
          <a:xfrm>
            <a:off x="6666528" y="7699648"/>
            <a:ext cx="1288333" cy="1657395"/>
          </a:xfrm>
          <a:prstGeom prst="rect">
            <a:avLst/>
          </a:prstGeom>
          <a:effectLst>
            <a:glow rad="889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星: 4 pt 27">
            <a:extLst>
              <a:ext uri="{FF2B5EF4-FFF2-40B4-BE49-F238E27FC236}">
                <a16:creationId xmlns:a16="http://schemas.microsoft.com/office/drawing/2014/main" id="{8E9C3612-0733-BC6E-FF63-B92A621EE2CB}"/>
              </a:ext>
            </a:extLst>
          </p:cNvPr>
          <p:cNvSpPr/>
          <p:nvPr/>
        </p:nvSpPr>
        <p:spPr>
          <a:xfrm>
            <a:off x="6646749" y="8117712"/>
            <a:ext cx="403709" cy="455037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星: 4 pt 28">
            <a:extLst>
              <a:ext uri="{FF2B5EF4-FFF2-40B4-BE49-F238E27FC236}">
                <a16:creationId xmlns:a16="http://schemas.microsoft.com/office/drawing/2014/main" id="{CEE0116C-87D9-199B-D7A1-DDF2319F6120}"/>
              </a:ext>
            </a:extLst>
          </p:cNvPr>
          <p:cNvSpPr/>
          <p:nvPr/>
        </p:nvSpPr>
        <p:spPr>
          <a:xfrm>
            <a:off x="7005880" y="7918702"/>
            <a:ext cx="251309" cy="302089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1" name="図 3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F43FAFAA-F3A6-C55B-C5E7-A9015338B1D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687272">
            <a:off x="7258957" y="7392757"/>
            <a:ext cx="2859462" cy="1518491"/>
          </a:xfrm>
          <a:prstGeom prst="rect">
            <a:avLst/>
          </a:prstGeom>
          <a:effectLst>
            <a:glow rad="76200">
              <a:srgbClr val="7030A0">
                <a:alpha val="89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図 34" descr="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3FE5E9FD-400B-0B23-19DE-14DC8E65B8C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1750" b="40000" l="48544" r="89061">
                        <a14:foregroundMark x1="63495" y1="29917" x2="61100" y2="32500"/>
                        <a14:foregroundMark x1="56570" y1="35250" x2="53398" y2="35667"/>
                        <a14:foregroundMark x1="52880" y1="35250" x2="49903" y2="33583"/>
                        <a14:foregroundMark x1="48673" y1="32667" x2="48673" y2="32667"/>
                        <a14:foregroundMark x1="53010" y1="35750" x2="53010" y2="35750"/>
                        <a14:foregroundMark x1="54434" y1="36333" x2="60583" y2="39833"/>
                        <a14:foregroundMark x1="60841" y1="40083" x2="60841" y2="40083"/>
                        <a14:foregroundMark x1="83042" y1="21750" x2="83042" y2="21750"/>
                        <a14:foregroundMark x1="82913" y1="26000" x2="82913" y2="26000"/>
                        <a14:foregroundMark x1="89061" y1="28667" x2="89061" y2="28667"/>
                        <a14:foregroundMark x1="83430" y1="25500" x2="81877" y2="24417"/>
                        <a14:foregroundMark x1="83948" y1="25833" x2="83948" y2="25833"/>
                        <a14:backgroundMark x1="84142" y1="41000" x2="84142" y2="41000"/>
                        <a14:backgroundMark x1="81877" y1="41583" x2="81877" y2="41583"/>
                        <a14:backgroundMark x1="83948" y1="42167" x2="83948" y2="42167"/>
                        <a14:backgroundMark x1="83754" y1="41167" x2="83754" y2="41167"/>
                        <a14:backgroundMark x1="82977" y1="40667" x2="82977" y2="40667"/>
                        <a14:backgroundMark x1="82460" y1="40250" x2="82330" y2="44500"/>
                        <a14:backgroundMark x1="82395" y1="42833" x2="82395" y2="42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952" t="8573" r="13135" b="58433"/>
          <a:stretch/>
        </p:blipFill>
        <p:spPr>
          <a:xfrm rot="2354617">
            <a:off x="5351999" y="8586183"/>
            <a:ext cx="1230430" cy="7899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601302" y="-25458"/>
            <a:ext cx="6989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荷は己より大事に</a:t>
            </a:r>
          </a:p>
        </p:txBody>
      </p:sp>
      <p:sp>
        <p:nvSpPr>
          <p:cNvPr id="3" name="二等辺三角形 2">
            <a:extLst>
              <a:ext uri="{FF2B5EF4-FFF2-40B4-BE49-F238E27FC236}">
                <a16:creationId xmlns:a16="http://schemas.microsoft.com/office/drawing/2014/main" id="{D98B341B-BCAD-DFA3-DA4D-C3D1277BA2C7}"/>
              </a:ext>
            </a:extLst>
          </p:cNvPr>
          <p:cNvSpPr/>
          <p:nvPr/>
        </p:nvSpPr>
        <p:spPr>
          <a:xfrm>
            <a:off x="-3416461" y="1566482"/>
            <a:ext cx="2682288" cy="2109935"/>
          </a:xfrm>
          <a:prstGeom prst="triangl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44000">
                <a:schemeClr val="accent4">
                  <a:lumMod val="20000"/>
                  <a:lumOff val="80000"/>
                </a:schemeClr>
              </a:gs>
              <a:gs pos="67000">
                <a:schemeClr val="accent4">
                  <a:lumMod val="60000"/>
                  <a:lumOff val="40000"/>
                </a:schemeClr>
              </a:gs>
              <a:gs pos="98000">
                <a:srgbClr val="0070C0"/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5674B177-B9CC-210F-8B08-7E1BECDE4899}"/>
              </a:ext>
            </a:extLst>
          </p:cNvPr>
          <p:cNvSpPr/>
          <p:nvPr/>
        </p:nvSpPr>
        <p:spPr>
          <a:xfrm>
            <a:off x="-2842672" y="1350803"/>
            <a:ext cx="1524152" cy="38016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/>
              <a:t>壊れやすさ</a:t>
            </a:r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9D0064F1-94FD-F92A-2F33-CDCC7693E396}"/>
              </a:ext>
            </a:extLst>
          </p:cNvPr>
          <p:cNvSpPr/>
          <p:nvPr/>
        </p:nvSpPr>
        <p:spPr>
          <a:xfrm>
            <a:off x="-1809134" y="3011570"/>
            <a:ext cx="1591178" cy="38016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b="1" dirty="0"/>
              <a:t>重さ</a:t>
            </a:r>
          </a:p>
        </p:txBody>
      </p:sp>
      <p:sp>
        <p:nvSpPr>
          <p:cNvPr id="24" name="楕円 23">
            <a:extLst>
              <a:ext uri="{FF2B5EF4-FFF2-40B4-BE49-F238E27FC236}">
                <a16:creationId xmlns:a16="http://schemas.microsoft.com/office/drawing/2014/main" id="{CD8CF307-10C8-FE16-8770-C0D66D3ACB10}"/>
              </a:ext>
            </a:extLst>
          </p:cNvPr>
          <p:cNvSpPr/>
          <p:nvPr/>
        </p:nvSpPr>
        <p:spPr>
          <a:xfrm>
            <a:off x="-4064503" y="3476454"/>
            <a:ext cx="1692083" cy="38016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300" b="1" dirty="0"/>
              <a:t>転がりやすさ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9A47199-F5A3-81B4-C074-28BBBC4A1FA2}"/>
              </a:ext>
            </a:extLst>
          </p:cNvPr>
          <p:cNvSpPr txBox="1"/>
          <p:nvPr/>
        </p:nvSpPr>
        <p:spPr>
          <a:xfrm>
            <a:off x="8885913" y="9017367"/>
            <a:ext cx="8162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重</a:t>
            </a:r>
            <a:endParaRPr kumimoji="1" lang="ja-JP" altLang="en-US" sz="48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B5AE18DB-5161-9AD7-E0CE-02AE45A8F5D2}"/>
              </a:ext>
            </a:extLst>
          </p:cNvPr>
          <p:cNvSpPr txBox="1"/>
          <p:nvPr/>
        </p:nvSpPr>
        <p:spPr>
          <a:xfrm>
            <a:off x="4003058" y="9179993"/>
            <a:ext cx="659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軽</a:t>
            </a:r>
            <a:endParaRPr kumimoji="1" lang="ja-JP" altLang="en-US" sz="36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849868A-ED12-67D8-3A18-B950ABA647B8}"/>
              </a:ext>
            </a:extLst>
          </p:cNvPr>
          <p:cNvSpPr txBox="1"/>
          <p:nvPr/>
        </p:nvSpPr>
        <p:spPr>
          <a:xfrm>
            <a:off x="-4138768" y="3936194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引っかからないよううまく調整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3595C8B-1204-C8EC-0EB6-861C4472F298}"/>
              </a:ext>
            </a:extLst>
          </p:cNvPr>
          <p:cNvSpPr txBox="1"/>
          <p:nvPr/>
        </p:nvSpPr>
        <p:spPr>
          <a:xfrm>
            <a:off x="3667869" y="4194652"/>
            <a:ext cx="69557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壊れやすいものは勢いよく</a:t>
            </a:r>
            <a:r>
              <a:rPr lang="ja-JP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ぶつけると</a:t>
            </a:r>
            <a:r>
              <a:rPr kumimoji="1" lang="ja-JP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割れてしまう</a:t>
            </a:r>
            <a:r>
              <a:rPr kumimoji="1" lang="en-US" altLang="ja-JP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ja-JP" altLang="en-US" sz="22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6" name="図 35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0F029A71-ABA0-97FA-2BA9-6EFA8E7BE3C3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834630">
            <a:off x="-3727426" y="5151947"/>
            <a:ext cx="869117" cy="456927"/>
          </a:xfrm>
          <a:prstGeom prst="rect">
            <a:avLst/>
          </a:prstGeom>
          <a:effectLst>
            <a:glow rad="50800">
              <a:schemeClr val="tx1">
                <a:lumMod val="65000"/>
                <a:lumOff val="35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図 36">
            <a:extLst>
              <a:ext uri="{FF2B5EF4-FFF2-40B4-BE49-F238E27FC236}">
                <a16:creationId xmlns:a16="http://schemas.microsoft.com/office/drawing/2014/main" id="{710B0849-7812-9678-037B-3D1B32363EE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4" t="22922" r="7383" b="23774"/>
          <a:stretch/>
        </p:blipFill>
        <p:spPr>
          <a:xfrm rot="2686631">
            <a:off x="-4023520" y="5661168"/>
            <a:ext cx="1678152" cy="783932"/>
          </a:xfrm>
          <a:prstGeom prst="rect">
            <a:avLst/>
          </a:prstGeom>
          <a:effectLst>
            <a:glow rad="101600">
              <a:schemeClr val="accent3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8" name="図 37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FD040E0-4AAA-9C32-6975-F32E8441688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6903418">
            <a:off x="-2865489" y="5399948"/>
            <a:ext cx="618704" cy="622697"/>
          </a:xfrm>
          <a:prstGeom prst="rect">
            <a:avLst/>
          </a:prstGeom>
          <a:effectLst>
            <a:glow rad="101600">
              <a:schemeClr val="accent3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265DD77B-631E-AD5E-7D45-375EE7BF17A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4" t="22922" r="7383" b="23774"/>
          <a:stretch/>
        </p:blipFill>
        <p:spPr>
          <a:xfrm rot="1879346">
            <a:off x="-839077" y="5800971"/>
            <a:ext cx="1678152" cy="783932"/>
          </a:xfrm>
          <a:prstGeom prst="rect">
            <a:avLst/>
          </a:prstGeom>
          <a:effectLst>
            <a:glow rad="1016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0" name="図 39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570169F4-8A78-C34D-7BD6-2B580BD21D4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2420204">
            <a:off x="-1744166" y="4819444"/>
            <a:ext cx="2100142" cy="1115261"/>
          </a:xfrm>
          <a:prstGeom prst="rect">
            <a:avLst/>
          </a:prstGeom>
          <a:effectLst>
            <a:glow rad="1016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6" name="図 45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B8073595-D20C-E0D8-DC72-1B9EF31E6D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725" y="2251501"/>
            <a:ext cx="861775" cy="646331"/>
          </a:xfrm>
          <a:prstGeom prst="rect">
            <a:avLst/>
          </a:prstGeom>
          <a:effectLst>
            <a:glow rad="76200">
              <a:srgbClr val="FF00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4" name="図 43" descr="ロゴ&#10;&#10;自動的に生成された説明">
            <a:extLst>
              <a:ext uri="{FF2B5EF4-FFF2-40B4-BE49-F238E27FC236}">
                <a16:creationId xmlns:a16="http://schemas.microsoft.com/office/drawing/2014/main" id="{3276C18F-1033-8DC2-960E-5AAA30133310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3865537" y="1587789"/>
            <a:ext cx="2322145" cy="12241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0" name="図 49" descr="アイコン&#10;&#10;自動的に生成された説明">
            <a:extLst>
              <a:ext uri="{FF2B5EF4-FFF2-40B4-BE49-F238E27FC236}">
                <a16:creationId xmlns:a16="http://schemas.microsoft.com/office/drawing/2014/main" id="{3A4F507E-FC7F-7DC1-7AE2-4D7FDE060E3B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96"/>
          <a:stretch/>
        </p:blipFill>
        <p:spPr>
          <a:xfrm rot="14029015">
            <a:off x="7967163" y="2147428"/>
            <a:ext cx="850349" cy="690735"/>
          </a:xfrm>
          <a:prstGeom prst="rect">
            <a:avLst/>
          </a:prstGeom>
          <a:effectLst>
            <a:glow rad="635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5" name="図 44" descr="ロゴ&#10;&#10;自動的に生成された説明">
            <a:extLst>
              <a:ext uri="{FF2B5EF4-FFF2-40B4-BE49-F238E27FC236}">
                <a16:creationId xmlns:a16="http://schemas.microsoft.com/office/drawing/2014/main" id="{2BB47FBF-21E0-5915-D14D-9C7A3B9000E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7186738" y="1538905"/>
            <a:ext cx="2322145" cy="12241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2" name="図 51" descr="図形&#10;&#10;低い精度で自動的に生成された説明">
            <a:extLst>
              <a:ext uri="{FF2B5EF4-FFF2-40B4-BE49-F238E27FC236}">
                <a16:creationId xmlns:a16="http://schemas.microsoft.com/office/drawing/2014/main" id="{FFFE9809-5600-E60B-0725-2380DFD08312}"/>
              </a:ext>
            </a:extLst>
          </p:cNvPr>
          <p:cNvPicPr>
            <a:picLocks noChangeAspect="1"/>
          </p:cNvPicPr>
          <p:nvPr/>
        </p:nvPicPr>
        <p:blipFill>
          <a:blip r:embed="rId1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35029">
            <a:off x="4231531" y="2380473"/>
            <a:ext cx="885543" cy="704820"/>
          </a:xfrm>
          <a:prstGeom prst="rect">
            <a:avLst/>
          </a:prstGeom>
          <a:effectLst>
            <a:glow rad="25400">
              <a:schemeClr val="tx1"/>
            </a:glow>
          </a:effectLst>
        </p:spPr>
      </p:pic>
      <p:pic>
        <p:nvPicPr>
          <p:cNvPr id="53" name="図 52" descr="図形&#10;&#10;低い精度で自動的に生成された説明">
            <a:extLst>
              <a:ext uri="{FF2B5EF4-FFF2-40B4-BE49-F238E27FC236}">
                <a16:creationId xmlns:a16="http://schemas.microsoft.com/office/drawing/2014/main" id="{FAA45233-91C2-E23D-534E-BF0B0FADE69A}"/>
              </a:ext>
            </a:extLst>
          </p:cNvPr>
          <p:cNvPicPr>
            <a:picLocks noChangeAspect="1"/>
          </p:cNvPicPr>
          <p:nvPr/>
        </p:nvPicPr>
        <p:blipFill>
          <a:blip r:embed="rId1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35029">
            <a:off x="7617085" y="2298543"/>
            <a:ext cx="885543" cy="704820"/>
          </a:xfrm>
          <a:prstGeom prst="rect">
            <a:avLst/>
          </a:prstGeom>
          <a:effectLst>
            <a:glow rad="25400">
              <a:schemeClr val="tx1"/>
            </a:glow>
          </a:effectLst>
        </p:spPr>
      </p:pic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C35134D-891B-E037-0647-7E9FF5798E9D}"/>
              </a:ext>
            </a:extLst>
          </p:cNvPr>
          <p:cNvSpPr txBox="1"/>
          <p:nvPr/>
        </p:nvSpPr>
        <p:spPr>
          <a:xfrm>
            <a:off x="4284481" y="1537141"/>
            <a:ext cx="13067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b="1" dirty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9000">
                      <a:schemeClr val="accent3">
                        <a:lumMod val="20000"/>
                        <a:lumOff val="80000"/>
                      </a:schemeClr>
                    </a:gs>
                    <a:gs pos="67000">
                      <a:schemeClr val="accent3">
                        <a:lumMod val="40000"/>
                        <a:lumOff val="60000"/>
                      </a:schemeClr>
                    </a:gs>
                    <a:gs pos="98000">
                      <a:srgbClr val="92D050"/>
                    </a:gs>
                  </a:gsLst>
                  <a:lin ang="5400000" scaled="1"/>
                  <a:tileRect/>
                </a:gradFill>
                <a:effectLst>
                  <a:glow rad="508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SAFE</a:t>
            </a:r>
            <a:endParaRPr kumimoji="1" lang="ja-JP" altLang="en-US" sz="4400" b="1" dirty="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9000">
                    <a:schemeClr val="accent3">
                      <a:lumMod val="20000"/>
                      <a:lumOff val="80000"/>
                    </a:schemeClr>
                  </a:gs>
                  <a:gs pos="67000">
                    <a:schemeClr val="accent3">
                      <a:lumMod val="40000"/>
                      <a:lumOff val="60000"/>
                    </a:schemeClr>
                  </a:gs>
                  <a:gs pos="98000">
                    <a:srgbClr val="92D050"/>
                  </a:gs>
                </a:gsLst>
                <a:lin ang="5400000" scaled="1"/>
                <a:tileRect/>
              </a:gradFill>
              <a:effectLst>
                <a:glow rad="508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3BE198D5-382F-C02A-A51A-0EBF431535A2}"/>
              </a:ext>
            </a:extLst>
          </p:cNvPr>
          <p:cNvSpPr txBox="1"/>
          <p:nvPr/>
        </p:nvSpPr>
        <p:spPr>
          <a:xfrm>
            <a:off x="7783171" y="1436588"/>
            <a:ext cx="10615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b="1" dirty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9000">
                      <a:schemeClr val="accent2">
                        <a:lumMod val="20000"/>
                        <a:lumOff val="80000"/>
                      </a:schemeClr>
                    </a:gs>
                    <a:gs pos="67000">
                      <a:srgbClr val="FF0000"/>
                    </a:gs>
                    <a:gs pos="98000">
                      <a:srgbClr val="C00000"/>
                    </a:gs>
                  </a:gsLst>
                  <a:lin ang="16200000" scaled="1"/>
                  <a:tileRect/>
                </a:gradFill>
                <a:effectLst>
                  <a:glow rad="88900">
                    <a:schemeClr val="bg2">
                      <a:lumMod val="1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OUT</a:t>
            </a:r>
            <a:endParaRPr kumimoji="1" lang="ja-JP" altLang="en-US" sz="4400" b="1" dirty="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9000">
                    <a:schemeClr val="accent2">
                      <a:lumMod val="20000"/>
                      <a:lumOff val="80000"/>
                    </a:schemeClr>
                  </a:gs>
                  <a:gs pos="67000">
                    <a:srgbClr val="FF0000"/>
                  </a:gs>
                  <a:gs pos="98000">
                    <a:srgbClr val="C00000"/>
                  </a:gs>
                </a:gsLst>
                <a:lin ang="16200000" scaled="1"/>
                <a:tileRect/>
              </a:gradFill>
              <a:effectLst>
                <a:glow rad="88900">
                  <a:schemeClr val="bg2">
                    <a:lumMod val="1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pic>
        <p:nvPicPr>
          <p:cNvPr id="62" name="図 61" descr="図形&#10;&#10;低い精度で自動的に生成された説明">
            <a:extLst>
              <a:ext uri="{FF2B5EF4-FFF2-40B4-BE49-F238E27FC236}">
                <a16:creationId xmlns:a16="http://schemas.microsoft.com/office/drawing/2014/main" id="{7E645BE8-15CC-D726-0D85-DB911A474266}"/>
              </a:ext>
            </a:extLst>
          </p:cNvPr>
          <p:cNvPicPr>
            <a:picLocks noChangeAspect="1"/>
          </p:cNvPicPr>
          <p:nvPr/>
        </p:nvPicPr>
        <p:blipFill>
          <a:blip r:embed="rId1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466837" y="5591702"/>
            <a:ext cx="1159493" cy="922862"/>
          </a:xfrm>
          <a:prstGeom prst="rect">
            <a:avLst/>
          </a:prstGeom>
          <a:effectLst>
            <a:glow rad="25400">
              <a:schemeClr val="tx1"/>
            </a:glow>
          </a:effectLst>
        </p:spPr>
      </p:pic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321120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を攻めて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near-miss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浮かしたり</a:t>
            </a:r>
            <a:r>
              <a:rPr lang="en-US" altLang="ja-JP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一息の間に華麗にキメろ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027003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娯楽すらも提供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337604" y="0"/>
            <a:ext cx="7516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56068" y="1185984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回したり</a:t>
            </a:r>
            <a:endParaRPr kumimoji="1" lang="en-US" altLang="ja-JP" sz="3200" b="1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GIRIGIRI</a:t>
            </a:r>
            <a:endParaRPr kumimoji="1" lang="ja-JP" altLang="en-US" sz="4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62E5F83-DA46-00AB-9989-15FF95E9F8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2814"/>
            <a:ext cx="12192000" cy="6855185"/>
          </a:xfrm>
          <a:prstGeom prst="rect">
            <a:avLst/>
          </a:prstGeom>
          <a:solidFill>
            <a:schemeClr val="tx1">
              <a:alpha val="42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068085" y="602072"/>
            <a:ext cx="6043642" cy="1323439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8000" dirty="0"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最強への心得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2104889" y="2658821"/>
            <a:ext cx="79700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時に</a:t>
            </a:r>
            <a:r>
              <a:rPr kumimoji="1" lang="ja-JP" altLang="en-US" sz="6000" b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慎重</a:t>
            </a:r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に、時に　　　　　に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1169098" y="4269309"/>
            <a:ext cx="9841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rgbClr val="FFFF00"/>
                </a:solidFill>
                <a:effectLst>
                  <a:glow rad="101600">
                    <a:srgbClr val="FF0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突破口</a:t>
            </a:r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を見つけて攻略</a:t>
            </a:r>
            <a:r>
              <a:rPr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せ</a:t>
            </a:r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よ！！！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7D85418-6830-EE2F-3D0C-8D6C3D40F8A8}"/>
              </a:ext>
            </a:extLst>
          </p:cNvPr>
          <p:cNvSpPr txBox="1"/>
          <p:nvPr/>
        </p:nvSpPr>
        <p:spPr>
          <a:xfrm>
            <a:off x="7217080" y="2935189"/>
            <a:ext cx="1984645" cy="613915"/>
          </a:xfrm>
          <a:prstGeom prst="rect">
            <a:avLst/>
          </a:prstGeom>
          <a:noFill/>
        </p:spPr>
        <p:txBody>
          <a:bodyPr wrap="square" rtlCol="0">
            <a:prstTxWarp prst="textStop">
              <a:avLst>
                <a:gd name="adj" fmla="val 16063"/>
              </a:avLst>
            </a:prstTxWarp>
            <a:spAutoFit/>
          </a:bodyPr>
          <a:lstStyle/>
          <a:p>
            <a:pPr algn="ctr"/>
            <a:r>
              <a:rPr kumimoji="1" lang="ja-JP" altLang="en-US" sz="6000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大胆</a:t>
            </a:r>
            <a:endParaRPr kumimoji="1" lang="ja-JP" altLang="en-US" sz="4400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466</Words>
  <Application>Microsoft Office PowerPoint</Application>
  <PresentationFormat>ワイド画面</PresentationFormat>
  <Paragraphs>109</Paragraphs>
  <Slides>9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7" baseType="lpstr">
      <vt:lpstr>Arial</vt:lpstr>
      <vt:lpstr>HG行書体</vt:lpstr>
      <vt:lpstr>游ゴシック</vt:lpstr>
      <vt:lpstr>フォントポにほんご</vt:lpstr>
      <vt:lpstr>HGP行書体</vt:lpstr>
      <vt:lpstr>HGS創英ﾌﾟﾚｾﾞﾝｽEB</vt:lpstr>
      <vt:lpstr>游ゴシック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16</cp:revision>
  <dcterms:created xsi:type="dcterms:W3CDTF">2024-05-07T00:20:46Z</dcterms:created>
  <dcterms:modified xsi:type="dcterms:W3CDTF">2024-05-14T02:14:37Z</dcterms:modified>
</cp:coreProperties>
</file>

<file path=docProps/thumbnail.jpeg>
</file>